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9" r:id="rId3"/>
    <p:sldId id="260" r:id="rId4"/>
    <p:sldId id="257" r:id="rId5"/>
    <p:sldId id="258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8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A4480FC-2C74-4A02-BE02-611AF148EFA4}" type="datetimeFigureOut">
              <a:rPr lang="en-US" smtClean="0"/>
              <a:t>4/11/2012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F8061D0-9B38-4BEB-9162-C87C67B57C9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A4480FC-2C74-4A02-BE02-611AF148EFA4}" type="datetimeFigureOut">
              <a:rPr lang="en-US" smtClean="0"/>
              <a:t>4/11/2012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8061D0-9B38-4BEB-9162-C87C67B57C9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A4480FC-2C74-4A02-BE02-611AF148EFA4}" type="datetimeFigureOut">
              <a:rPr lang="en-US" smtClean="0"/>
              <a:t>4/11/2012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8061D0-9B38-4BEB-9162-C87C67B57C9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A4480FC-2C74-4A02-BE02-611AF148EFA4}" type="datetimeFigureOut">
              <a:rPr lang="en-US" smtClean="0"/>
              <a:t>4/11/2012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8061D0-9B38-4BEB-9162-C87C67B57C9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A4480FC-2C74-4A02-BE02-611AF148EFA4}" type="datetimeFigureOut">
              <a:rPr lang="en-US" smtClean="0"/>
              <a:t>4/11/2012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8061D0-9B38-4BEB-9162-C87C67B57C9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A4480FC-2C74-4A02-BE02-611AF148EFA4}" type="datetimeFigureOut">
              <a:rPr lang="en-US" smtClean="0"/>
              <a:t>4/11/2012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8061D0-9B38-4BEB-9162-C87C67B57C9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A4480FC-2C74-4A02-BE02-611AF148EFA4}" type="datetimeFigureOut">
              <a:rPr lang="en-US" smtClean="0"/>
              <a:t>4/11/2012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8061D0-9B38-4BEB-9162-C87C67B57C9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A4480FC-2C74-4A02-BE02-611AF148EFA4}" type="datetimeFigureOut">
              <a:rPr lang="en-US" smtClean="0"/>
              <a:t>4/11/2012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8061D0-9B38-4BEB-9162-C87C67B57C92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A4480FC-2C74-4A02-BE02-611AF148EFA4}" type="datetimeFigureOut">
              <a:rPr lang="en-US" smtClean="0"/>
              <a:t>4/11/2012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8061D0-9B38-4BEB-9162-C87C67B57C9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A4480FC-2C74-4A02-BE02-611AF148EFA4}" type="datetimeFigureOut">
              <a:rPr lang="en-US" smtClean="0"/>
              <a:t>4/11/2012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8061D0-9B38-4BEB-9162-C87C67B57C9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A4480FC-2C74-4A02-BE02-611AF148EFA4}" type="datetimeFigureOut">
              <a:rPr lang="en-US" smtClean="0"/>
              <a:t>4/11/2012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F8061D0-9B38-4BEB-9162-C87C67B57C92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A4480FC-2C74-4A02-BE02-611AF148EFA4}" type="datetimeFigureOut">
              <a:rPr lang="en-US" smtClean="0"/>
              <a:t>4/11/2012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F8061D0-9B38-4BEB-9162-C87C67B57C9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609600"/>
            <a:ext cx="8229600" cy="2972763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Grow your Property Management Company </a:t>
            </a:r>
            <a:r>
              <a:rPr lang="en-US" sz="7200" dirty="0" smtClean="0">
                <a:solidFill>
                  <a:schemeClr val="accent1"/>
                </a:solidFill>
              </a:rPr>
              <a:t>NOW!</a:t>
            </a:r>
            <a:endParaRPr lang="en-US" sz="7200" dirty="0">
              <a:solidFill>
                <a:schemeClr val="accent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Brian A. Birdy, MPM®, RMP®</a:t>
            </a:r>
          </a:p>
          <a:p>
            <a:r>
              <a:rPr lang="en-US" dirty="0" smtClean="0"/>
              <a:t>Broker/Owner</a:t>
            </a:r>
          </a:p>
          <a:p>
            <a:r>
              <a:rPr lang="en-US" dirty="0" smtClean="0"/>
              <a:t>Birdy Properties, LLC</a:t>
            </a:r>
            <a:endParaRPr lang="en-US" dirty="0"/>
          </a:p>
        </p:txBody>
      </p:sp>
      <p:pic>
        <p:nvPicPr>
          <p:cNvPr id="4" name="Content Placeholder 5" descr="Birdy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2400" y="3352800"/>
            <a:ext cx="2667000" cy="154686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Thanks for inviting me to share with your chapter!!!!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Questions????</a:t>
            </a:r>
            <a:endParaRPr lang="en-US" dirty="0"/>
          </a:p>
        </p:txBody>
      </p:sp>
      <p:pic>
        <p:nvPicPr>
          <p:cNvPr id="4" name="Content Placeholder 5" descr="Birdy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86600" y="228600"/>
            <a:ext cx="1839310" cy="1066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Little about: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 rot="10800000" flipH="1" flipV="1">
            <a:off x="838200" y="1600200"/>
            <a:ext cx="7924800" cy="445281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>
                <a:cs typeface="Arial" pitchFamily="34" charset="0"/>
              </a:rPr>
              <a:t>Been in existence since 1979.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>
                <a:cs typeface="Arial" pitchFamily="34" charset="0"/>
              </a:rPr>
              <a:t> Grew from 1 property to 75 properties in 25 years.</a:t>
            </a:r>
          </a:p>
          <a:p>
            <a:endParaRPr lang="en-US" dirty="0" smtClean="0">
              <a:cs typeface="Arial" pitchFamily="34" charset="0"/>
            </a:endParaRPr>
          </a:p>
          <a:p>
            <a:r>
              <a:rPr lang="en-US" dirty="0" smtClean="0">
                <a:cs typeface="Arial" pitchFamily="34" charset="0"/>
              </a:rPr>
              <a:t>Three Generation Family Business.</a:t>
            </a:r>
          </a:p>
          <a:p>
            <a:r>
              <a:rPr lang="en-US" dirty="0" smtClean="0">
                <a:cs typeface="Arial" pitchFamily="34" charset="0"/>
              </a:rPr>
              <a:t>I took over the company in 2004.</a:t>
            </a:r>
          </a:p>
          <a:p>
            <a:r>
              <a:rPr lang="en-US" dirty="0" smtClean="0">
                <a:cs typeface="Arial" pitchFamily="34" charset="0"/>
              </a:rPr>
              <a:t>I joined NARPM in 2007, with the intention of growing the company.</a:t>
            </a:r>
            <a:br>
              <a:rPr lang="en-US" dirty="0" smtClean="0">
                <a:cs typeface="Arial" pitchFamily="34" charset="0"/>
              </a:rPr>
            </a:br>
            <a:endParaRPr lang="en-US" dirty="0" smtClean="0">
              <a:cs typeface="Arial" pitchFamily="34" charset="0"/>
            </a:endParaRPr>
          </a:p>
          <a:p>
            <a:pPr lvl="1">
              <a:buFont typeface="Arial" pitchFamily="34" charset="0"/>
              <a:buChar char="•"/>
            </a:pPr>
            <a:r>
              <a:rPr lang="en-US" dirty="0" smtClean="0">
                <a:cs typeface="Arial" pitchFamily="34" charset="0"/>
              </a:rPr>
              <a:t> Doubled in size from 75 – 150 in 2007.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>
                <a:cs typeface="Arial" pitchFamily="34" charset="0"/>
              </a:rPr>
              <a:t> Doubled in size from 150 -300 in 2008.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>
                <a:cs typeface="Arial" pitchFamily="34" charset="0"/>
              </a:rPr>
              <a:t> Doubled in size from 300-600 in 2009.</a:t>
            </a:r>
          </a:p>
          <a:p>
            <a:pPr lvl="1">
              <a:buFont typeface="Arial" pitchFamily="34" charset="0"/>
              <a:buChar char="•"/>
            </a:pPr>
            <a:endParaRPr lang="en-US" dirty="0" smtClean="0"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cs typeface="Arial" pitchFamily="34" charset="0"/>
              </a:rPr>
              <a:t> Currently managing around 700 properties.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cs typeface="Arial" pitchFamily="34" charset="0"/>
              </a:rPr>
              <a:t> Opened Birdy Maintenance in 2009.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9" name="Content Placeholder 5" descr="Birdy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86600" y="228600"/>
            <a:ext cx="1839310" cy="1066800"/>
          </a:xfrm>
          <a:prstGeom prst="rect">
            <a:avLst/>
          </a:prstGeo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1" dur="2000"/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 was an office of 1 with 75 doors, working hard and doing everything.</a:t>
            </a:r>
          </a:p>
          <a:p>
            <a:endParaRPr lang="en-US" dirty="0" smtClean="0"/>
          </a:p>
          <a:p>
            <a:r>
              <a:rPr lang="en-US" dirty="0" smtClean="0"/>
              <a:t>Then I was an office of 2 with 150 doors, working hard and still doing everything.</a:t>
            </a:r>
          </a:p>
          <a:p>
            <a:endParaRPr lang="en-US" dirty="0" smtClean="0"/>
          </a:p>
          <a:p>
            <a:r>
              <a:rPr lang="en-US" dirty="0" smtClean="0"/>
              <a:t>I decided I was going to </a:t>
            </a:r>
            <a:r>
              <a:rPr lang="en-US" b="1" dirty="0" smtClean="0">
                <a:solidFill>
                  <a:srgbClr val="FF0000"/>
                </a:solidFill>
              </a:rPr>
              <a:t>FOCUS</a:t>
            </a:r>
            <a:r>
              <a:rPr lang="en-US" dirty="0" smtClean="0"/>
              <a:t> on growth and do everything I could to grow so that I could be working less and doing less.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did I Grow that fast?</a:t>
            </a:r>
            <a:endParaRPr lang="en-US" dirty="0"/>
          </a:p>
        </p:txBody>
      </p:sp>
      <p:pic>
        <p:nvPicPr>
          <p:cNvPr id="4" name="Content Placeholder 5" descr="Birdy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86600" y="228600"/>
            <a:ext cx="1839310" cy="1066800"/>
          </a:xfrm>
          <a:prstGeom prst="rect">
            <a:avLst/>
          </a:prstGeom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19200"/>
            <a:ext cx="8458200" cy="4788091"/>
          </a:xfrm>
        </p:spPr>
        <p:txBody>
          <a:bodyPr>
            <a:normAutofit lnSpcReduction="10000"/>
          </a:bodyPr>
          <a:lstStyle/>
          <a:p>
            <a:pPr marL="624078" indent="-514350"/>
            <a:r>
              <a:rPr lang="en-US" dirty="0" smtClean="0"/>
              <a:t>Join NARPM</a:t>
            </a:r>
          </a:p>
          <a:p>
            <a:pPr marL="1117854" lvl="2" indent="-514350"/>
            <a:r>
              <a:rPr lang="en-US" dirty="0" smtClean="0"/>
              <a:t>Get your designations</a:t>
            </a:r>
          </a:p>
          <a:p>
            <a:pPr marL="1117854" lvl="2" indent="-514350"/>
            <a:r>
              <a:rPr lang="en-US" dirty="0" smtClean="0"/>
              <a:t>Be involved in your chapter</a:t>
            </a:r>
          </a:p>
          <a:p>
            <a:pPr marL="1117854" lvl="2" indent="-514350"/>
            <a:r>
              <a:rPr lang="en-US" dirty="0" smtClean="0"/>
              <a:t>Go to Regional and National Conventions</a:t>
            </a:r>
          </a:p>
          <a:p>
            <a:pPr marL="624078" indent="-514350"/>
            <a:r>
              <a:rPr lang="en-US" dirty="0" smtClean="0"/>
              <a:t>Choose between being an EXPERT or being good.</a:t>
            </a:r>
          </a:p>
          <a:p>
            <a:pPr marL="1117854" lvl="2" indent="-514350"/>
            <a:r>
              <a:rPr lang="en-US" sz="1900" dirty="0" smtClean="0"/>
              <a:t>You need to work at being seen as the Expert in Property Management.</a:t>
            </a:r>
          </a:p>
          <a:p>
            <a:pPr marL="1117854" lvl="2" indent="-514350"/>
            <a:r>
              <a:rPr lang="en-US" sz="1900" dirty="0" smtClean="0"/>
              <a:t>Sales vs. Rent, you can be good at both or be the expert of one.</a:t>
            </a:r>
          </a:p>
          <a:p>
            <a:pPr marL="1117854" lvl="2" indent="-514350"/>
            <a:r>
              <a:rPr lang="en-US" sz="1900" dirty="0" smtClean="0"/>
              <a:t>Teach a  Property Management class at your Board.</a:t>
            </a:r>
          </a:p>
          <a:p>
            <a:pPr marL="1117854" lvl="2" indent="-514350"/>
            <a:r>
              <a:rPr lang="en-US" sz="1900" dirty="0" smtClean="0"/>
              <a:t>Serve on your boards Property Management Committee and/or the TAR Property Management Committee. </a:t>
            </a:r>
          </a:p>
          <a:p>
            <a:pPr marL="1117854" lvl="2" indent="-514350"/>
            <a:r>
              <a:rPr lang="en-US" sz="1900" dirty="0" smtClean="0"/>
              <a:t>Be the best educated in town, take every PM course you can.</a:t>
            </a:r>
          </a:p>
          <a:p>
            <a:pPr marL="624078" indent="-514350">
              <a:buFont typeface="+mj-lt"/>
              <a:buAutoNum type="arabicPeriod"/>
            </a:pPr>
            <a:endParaRPr lang="en-US" dirty="0" smtClean="0"/>
          </a:p>
          <a:p>
            <a:pPr marL="624078" indent="-514350">
              <a:buFont typeface="+mj-lt"/>
              <a:buAutoNum type="arabicPeriod"/>
            </a:pP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04800" y="228600"/>
            <a:ext cx="8229600" cy="1143000"/>
          </a:xfrm>
        </p:spPr>
        <p:txBody>
          <a:bodyPr/>
          <a:lstStyle/>
          <a:p>
            <a:r>
              <a:rPr lang="en-US" dirty="0" smtClean="0"/>
              <a:t>How can you Grow?</a:t>
            </a:r>
            <a:endParaRPr lang="en-US" dirty="0"/>
          </a:p>
        </p:txBody>
      </p:sp>
      <p:pic>
        <p:nvPicPr>
          <p:cNvPr id="4" name="Content Placeholder 5" descr="Birdy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86600" y="228600"/>
            <a:ext cx="1839310" cy="1066800"/>
          </a:xfrm>
          <a:prstGeom prst="rect">
            <a:avLst/>
          </a:prstGeo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05400"/>
          </a:xfrm>
        </p:spPr>
        <p:txBody>
          <a:bodyPr>
            <a:normAutofit/>
          </a:bodyPr>
          <a:lstStyle/>
          <a:p>
            <a:pPr marL="624078" indent="-514350"/>
            <a:r>
              <a:rPr lang="en-US" dirty="0" smtClean="0"/>
              <a:t>Staff for growth</a:t>
            </a:r>
          </a:p>
          <a:p>
            <a:pPr marL="1117854" lvl="2" indent="-514350"/>
            <a:r>
              <a:rPr lang="en-US" dirty="0" smtClean="0"/>
              <a:t>Most people hinder growth by being overworked</a:t>
            </a:r>
          </a:p>
          <a:p>
            <a:pPr marL="1117854" lvl="2" indent="-514350"/>
            <a:r>
              <a:rPr lang="en-US" dirty="0" smtClean="0"/>
              <a:t>You need to pass off the work you don’t like, or don’t have time for, so you can focus on growth.</a:t>
            </a:r>
          </a:p>
          <a:p>
            <a:pPr marL="1117854" lvl="2" indent="-514350"/>
            <a:r>
              <a:rPr lang="en-US" dirty="0" smtClean="0"/>
              <a:t>Heavy staffing to prepare for and accelerate growth.</a:t>
            </a:r>
          </a:p>
          <a:p>
            <a:pPr marL="1117854" lvl="2" indent="-514350"/>
            <a:r>
              <a:rPr lang="en-US" dirty="0" smtClean="0"/>
              <a:t>Investing in growth cost money.</a:t>
            </a:r>
          </a:p>
          <a:p>
            <a:pPr marL="624078" indent="-514350"/>
            <a:r>
              <a:rPr lang="en-US" dirty="0" smtClean="0"/>
              <a:t>Facilities are the key</a:t>
            </a:r>
          </a:p>
          <a:p>
            <a:pPr marL="1117854" lvl="2" indent="-514350"/>
            <a:r>
              <a:rPr lang="en-US" dirty="0" smtClean="0"/>
              <a:t>They need to be top notch.</a:t>
            </a:r>
          </a:p>
          <a:p>
            <a:pPr marL="1117854" lvl="2" indent="-514350"/>
            <a:r>
              <a:rPr lang="en-US" dirty="0" smtClean="0"/>
              <a:t>They need to show confidence to the owner/investor that come in that you are the Expert in your Field.</a:t>
            </a:r>
          </a:p>
          <a:p>
            <a:pPr marL="1117854" lvl="2" indent="-514350"/>
            <a:r>
              <a:rPr lang="en-US" dirty="0" smtClean="0"/>
              <a:t>Invest in your business.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dirty="0" smtClean="0"/>
              <a:t>How Can you Grow?</a:t>
            </a:r>
            <a:endParaRPr lang="en-US" dirty="0"/>
          </a:p>
        </p:txBody>
      </p:sp>
      <p:pic>
        <p:nvPicPr>
          <p:cNvPr id="4" name="Content Placeholder 5" descr="Birdy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86600" y="228600"/>
            <a:ext cx="1839310" cy="1066800"/>
          </a:xfrm>
          <a:prstGeom prst="rect">
            <a:avLst/>
          </a:prstGeom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995672"/>
          </a:xfrm>
        </p:spPr>
        <p:txBody>
          <a:bodyPr>
            <a:normAutofit/>
          </a:bodyPr>
          <a:lstStyle/>
          <a:p>
            <a:pPr marL="624078" indent="-514350" algn="ctr"/>
            <a:r>
              <a:rPr lang="en-US" dirty="0" smtClean="0"/>
              <a:t>Let Technology Help You:</a:t>
            </a:r>
          </a:p>
          <a:p>
            <a:pPr marL="1117854" lvl="2" indent="-514350"/>
            <a:r>
              <a:rPr lang="en-US" dirty="0" smtClean="0"/>
              <a:t>Have a GREAT web site</a:t>
            </a:r>
          </a:p>
          <a:p>
            <a:pPr marL="1117854" lvl="2" indent="-514350"/>
            <a:r>
              <a:rPr lang="en-US" dirty="0" smtClean="0"/>
              <a:t>Phone System that gives you freedom and movement, VOIP</a:t>
            </a:r>
          </a:p>
          <a:p>
            <a:pPr marL="1117854" lvl="2" indent="-514350"/>
            <a:r>
              <a:rPr lang="en-US" dirty="0" smtClean="0"/>
              <a:t>Optimize your web site</a:t>
            </a:r>
          </a:p>
          <a:p>
            <a:pPr marL="1117854" lvl="2" indent="-514350"/>
            <a:r>
              <a:rPr lang="en-US" dirty="0" smtClean="0"/>
              <a:t>Set up Google Analytics</a:t>
            </a:r>
          </a:p>
          <a:p>
            <a:pPr marL="1117854" lvl="2" indent="-514350"/>
            <a:r>
              <a:rPr lang="en-US" dirty="0" smtClean="0"/>
              <a:t>Set up a Google </a:t>
            </a:r>
            <a:r>
              <a:rPr lang="en-US" dirty="0" err="1" smtClean="0"/>
              <a:t>Adwords</a:t>
            </a:r>
            <a:r>
              <a:rPr lang="en-US" dirty="0" smtClean="0"/>
              <a:t> campaign</a:t>
            </a:r>
          </a:p>
          <a:p>
            <a:pPr marL="1117854" lvl="2" indent="-514350"/>
            <a:r>
              <a:rPr lang="en-US" dirty="0" smtClean="0"/>
              <a:t>Buy Domain Names</a:t>
            </a:r>
          </a:p>
          <a:p>
            <a:pPr marL="1117854" lvl="2" indent="-514350"/>
            <a:r>
              <a:rPr lang="en-US" dirty="0" smtClean="0"/>
              <a:t>Use referral sites like:</a:t>
            </a:r>
          </a:p>
          <a:p>
            <a:pPr marL="1401318" lvl="3" indent="-514350"/>
            <a:r>
              <a:rPr lang="en-US" dirty="0" smtClean="0"/>
              <a:t>RentalHomePros.com</a:t>
            </a:r>
          </a:p>
          <a:p>
            <a:pPr marL="1401318" lvl="3" indent="-514350"/>
            <a:r>
              <a:rPr lang="en-US" dirty="0" smtClean="0"/>
              <a:t>Rentlist.com</a:t>
            </a:r>
          </a:p>
          <a:p>
            <a:pPr marL="1401318" lvl="3" indent="-514350"/>
            <a:r>
              <a:rPr lang="en-US" dirty="0" smtClean="0"/>
              <a:t>AllPropertyManagement.com</a:t>
            </a:r>
          </a:p>
          <a:p>
            <a:pPr marL="1629918" lvl="4" indent="-514350"/>
            <a:r>
              <a:rPr lang="en-US" dirty="0" smtClean="0"/>
              <a:t>Be first to the leads and be prepared to act quick.</a:t>
            </a:r>
          </a:p>
          <a:p>
            <a:pPr marL="1117854" lvl="2" indent="-514350">
              <a:buNone/>
            </a:pPr>
            <a:endParaRPr lang="en-US" dirty="0" smtClean="0"/>
          </a:p>
          <a:p>
            <a:pPr marL="1117854" lvl="2" indent="-514350">
              <a:buNone/>
            </a:pPr>
            <a:endParaRPr lang="en-US" dirty="0" smtClean="0"/>
          </a:p>
          <a:p>
            <a:pPr marL="880110" lvl="1" indent="-514350"/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can you Grow?</a:t>
            </a:r>
            <a:endParaRPr lang="en-US" dirty="0"/>
          </a:p>
        </p:txBody>
      </p:sp>
      <p:pic>
        <p:nvPicPr>
          <p:cNvPr id="4" name="Content Placeholder 5" descr="Birdy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86600" y="228600"/>
            <a:ext cx="1839310" cy="1066800"/>
          </a:xfrm>
          <a:prstGeom prst="rect">
            <a:avLst/>
          </a:prstGeom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Agent Referrals</a:t>
            </a:r>
          </a:p>
          <a:p>
            <a:pPr lvl="2"/>
            <a:r>
              <a:rPr lang="en-US" dirty="0" smtClean="0"/>
              <a:t>Tell Agents you pay Referrals on New Doors</a:t>
            </a:r>
          </a:p>
          <a:p>
            <a:pPr lvl="2"/>
            <a:r>
              <a:rPr lang="en-US" dirty="0" smtClean="0"/>
              <a:t>Guarantee that you will not compete on the sale and return the property to them.</a:t>
            </a:r>
          </a:p>
          <a:p>
            <a:r>
              <a:rPr lang="en-US" dirty="0" smtClean="0"/>
              <a:t>Setting Goals</a:t>
            </a:r>
          </a:p>
          <a:p>
            <a:pPr lvl="2"/>
            <a:r>
              <a:rPr lang="en-US" dirty="0" smtClean="0"/>
              <a:t>Set tangible goals for new accounts for you and your staff.</a:t>
            </a:r>
          </a:p>
          <a:p>
            <a:pPr lvl="2"/>
            <a:r>
              <a:rPr lang="en-US" dirty="0" smtClean="0"/>
              <a:t>Ask your current clients for referrals, offer a discount on future fees for new accounts they refer.</a:t>
            </a:r>
          </a:p>
          <a:p>
            <a:pPr lvl="1"/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can you Grow?</a:t>
            </a:r>
            <a:endParaRPr lang="en-US" dirty="0"/>
          </a:p>
        </p:txBody>
      </p:sp>
      <p:pic>
        <p:nvPicPr>
          <p:cNvPr id="4" name="Content Placeholder 5" descr="Birdy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86600" y="228600"/>
            <a:ext cx="1839310" cy="1066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Advertising and Marketing</a:t>
            </a:r>
          </a:p>
          <a:p>
            <a:pPr lvl="2"/>
            <a:r>
              <a:rPr lang="en-US" dirty="0" smtClean="0"/>
              <a:t>Branding Everything all the time.</a:t>
            </a:r>
          </a:p>
          <a:p>
            <a:pPr lvl="2"/>
            <a:r>
              <a:rPr lang="en-US" dirty="0" smtClean="0"/>
              <a:t>TV Commercials and Radio Ads</a:t>
            </a:r>
          </a:p>
          <a:p>
            <a:pPr lvl="2"/>
            <a:r>
              <a:rPr lang="en-US" dirty="0" smtClean="0"/>
              <a:t>Gym, Hotel, and Movie Ads not as expensive</a:t>
            </a:r>
          </a:p>
          <a:p>
            <a:pPr lvl="2"/>
            <a:r>
              <a:rPr lang="en-US" dirty="0" smtClean="0"/>
              <a:t>Wrapping your company cars with Ads</a:t>
            </a:r>
          </a:p>
          <a:p>
            <a:pPr lvl="2"/>
            <a:r>
              <a:rPr lang="en-US" dirty="0" smtClean="0"/>
              <a:t>Press Releases</a:t>
            </a:r>
          </a:p>
          <a:p>
            <a:pPr lvl="2"/>
            <a:endParaRPr lang="en-US" dirty="0" smtClean="0"/>
          </a:p>
          <a:p>
            <a:r>
              <a:rPr lang="en-US" dirty="0" smtClean="0"/>
              <a:t>Networking</a:t>
            </a:r>
          </a:p>
          <a:p>
            <a:pPr lvl="2"/>
            <a:r>
              <a:rPr lang="en-US" dirty="0" smtClean="0"/>
              <a:t>Local Chamber of Commerce</a:t>
            </a:r>
          </a:p>
          <a:p>
            <a:pPr lvl="2"/>
            <a:r>
              <a:rPr lang="en-US" dirty="0" smtClean="0"/>
              <a:t>NARPM Chapter</a:t>
            </a:r>
          </a:p>
          <a:p>
            <a:pPr lvl="2"/>
            <a:r>
              <a:rPr lang="en-US" dirty="0" smtClean="0"/>
              <a:t>Board of Realtors</a:t>
            </a:r>
          </a:p>
          <a:p>
            <a:pPr lvl="2"/>
            <a:r>
              <a:rPr lang="en-US" dirty="0" smtClean="0"/>
              <a:t>BNI – Business Networking International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can you Grow?</a:t>
            </a:r>
            <a:endParaRPr lang="en-US" dirty="0"/>
          </a:p>
        </p:txBody>
      </p:sp>
      <p:pic>
        <p:nvPicPr>
          <p:cNvPr id="4" name="Content Placeholder 5" descr="Birdy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86600" y="228600"/>
            <a:ext cx="1839310" cy="1066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IS TO KEEP YOUR CURRENT CLIENTS.</a:t>
            </a:r>
          </a:p>
          <a:p>
            <a:pPr lvl="2"/>
            <a:r>
              <a:rPr lang="en-US" dirty="0" smtClean="0"/>
              <a:t>Communication is the Key</a:t>
            </a:r>
          </a:p>
          <a:p>
            <a:pPr lvl="2"/>
            <a:r>
              <a:rPr lang="en-US" dirty="0" smtClean="0"/>
              <a:t>Deliver on your promises</a:t>
            </a:r>
          </a:p>
          <a:p>
            <a:pPr lvl="2"/>
            <a:r>
              <a:rPr lang="en-US" dirty="0" smtClean="0"/>
              <a:t>When you screw it up, step up and claim it, and make it right.</a:t>
            </a:r>
          </a:p>
          <a:p>
            <a:pPr lvl="2"/>
            <a:r>
              <a:rPr lang="en-US" dirty="0" smtClean="0"/>
              <a:t>Three biggest reasons owners leave:</a:t>
            </a:r>
          </a:p>
          <a:p>
            <a:pPr lvl="4"/>
            <a:r>
              <a:rPr lang="en-US" dirty="0" smtClean="0"/>
              <a:t>1.  You don’t communicate with them.</a:t>
            </a:r>
          </a:p>
          <a:p>
            <a:pPr lvl="4"/>
            <a:r>
              <a:rPr lang="en-US" dirty="0" smtClean="0"/>
              <a:t>2.  You let them get surprised about a problem or repair with the property, see #1.</a:t>
            </a:r>
          </a:p>
          <a:p>
            <a:pPr lvl="4"/>
            <a:r>
              <a:rPr lang="en-US" dirty="0" smtClean="0"/>
              <a:t>3.  You don’t get their property rented!!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Fastest way to Grow?</a:t>
            </a:r>
            <a:endParaRPr lang="en-US" dirty="0"/>
          </a:p>
        </p:txBody>
      </p:sp>
      <p:pic>
        <p:nvPicPr>
          <p:cNvPr id="4" name="Content Placeholder 5" descr="Birdy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86600" y="228600"/>
            <a:ext cx="1839310" cy="1066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331</TotalTime>
  <Words>598</Words>
  <Application>Microsoft Office PowerPoint</Application>
  <PresentationFormat>On-screen Show (4:3)</PresentationFormat>
  <Paragraphs>92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Concourse</vt:lpstr>
      <vt:lpstr>Grow your Property Management Company NOW!</vt:lpstr>
      <vt:lpstr>A Little about:</vt:lpstr>
      <vt:lpstr>Why did I Grow that fast?</vt:lpstr>
      <vt:lpstr>How can you Grow?</vt:lpstr>
      <vt:lpstr>How Can you Grow?</vt:lpstr>
      <vt:lpstr>How can you Grow?</vt:lpstr>
      <vt:lpstr>How can you Grow?</vt:lpstr>
      <vt:lpstr>How can you Grow?</vt:lpstr>
      <vt:lpstr>The Fastest way to Grow?</vt:lpstr>
      <vt:lpstr>Questions????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Grow your Property Management Company NOW!</dc:title>
  <dc:creator>Brian Birdy</dc:creator>
  <cp:lastModifiedBy>Katie Buckley</cp:lastModifiedBy>
  <cp:revision>19</cp:revision>
  <dcterms:created xsi:type="dcterms:W3CDTF">2011-03-23T18:13:27Z</dcterms:created>
  <dcterms:modified xsi:type="dcterms:W3CDTF">2012-04-11T16:02:04Z</dcterms:modified>
</cp:coreProperties>
</file>