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B7F41A-0F2E-4574-958B-B15A9BB9980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83F752-2A7D-41BC-AA42-7B1C18C504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uke@DodsonProp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Duke Dodson, RMP, MPM</a:t>
            </a:r>
          </a:p>
          <a:p>
            <a:r>
              <a:rPr lang="en-US" dirty="0" smtClean="0"/>
              <a:t>NARPM National Convention,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Reacting to a Changing Sales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do about the changing sales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Second, form a plan!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233862" cy="343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each of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1 - Target your marketing to the “Long-term Landlords” as opposed to the “Reluctant Landlords”.</a:t>
            </a:r>
          </a:p>
          <a:p>
            <a:r>
              <a:rPr lang="en-US" dirty="0" smtClean="0"/>
              <a:t>2 - Buy other Property Management firms</a:t>
            </a:r>
          </a:p>
          <a:p>
            <a:r>
              <a:rPr lang="en-US" dirty="0" smtClean="0"/>
              <a:t>3 - Diversify, add other divisions to your firm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to the Long-term Landlord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Folks with portfolios of single family homes and/or small apartment buildings</a:t>
            </a:r>
          </a:p>
          <a:p>
            <a:r>
              <a:rPr lang="en-US" dirty="0" smtClean="0"/>
              <a:t>Investment clubs</a:t>
            </a:r>
          </a:p>
          <a:p>
            <a:r>
              <a:rPr lang="en-US" dirty="0" smtClean="0"/>
              <a:t>Apartment owner organizations</a:t>
            </a:r>
          </a:p>
          <a:p>
            <a:r>
              <a:rPr lang="en-US" dirty="0" smtClean="0"/>
              <a:t>Understand the needs of an investor</a:t>
            </a:r>
          </a:p>
          <a:p>
            <a:r>
              <a:rPr lang="en-US" dirty="0" smtClean="0"/>
              <a:t>Alter pricing model to account for volume</a:t>
            </a:r>
          </a:p>
          <a:p>
            <a:r>
              <a:rPr lang="en-US" dirty="0" smtClean="0"/>
              <a:t>Get education necessary to help these folks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20930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852987"/>
            <a:ext cx="3067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0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Buying other Property Management firms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the “low hanging fruit” goes away, so will some Property Managers</a:t>
            </a:r>
          </a:p>
          <a:p>
            <a:r>
              <a:rPr lang="en-US" dirty="0" smtClean="0"/>
              <a:t>When this happens, gobble them up</a:t>
            </a:r>
          </a:p>
          <a:p>
            <a:r>
              <a:rPr lang="en-US" dirty="0" smtClean="0"/>
              <a:t>Form relationships with local competitors, let them know you are interested (local NARPM meetings, letters, quarterly check-ins,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7" y="43529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66156"/>
            <a:ext cx="1524000" cy="203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Diversify/Add 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Sales – do it yourself? Bring on an Agent? Refer?</a:t>
            </a:r>
          </a:p>
          <a:p>
            <a:r>
              <a:rPr lang="en-US" dirty="0" smtClean="0"/>
              <a:t>Small multi-family</a:t>
            </a:r>
          </a:p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Commercial</a:t>
            </a:r>
          </a:p>
          <a:p>
            <a:r>
              <a:rPr lang="en-US" dirty="0" smtClean="0"/>
              <a:t>HOA</a:t>
            </a:r>
          </a:p>
          <a:p>
            <a:r>
              <a:rPr lang="en-US" dirty="0" smtClean="0"/>
              <a:t>Development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05192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Divisions – Disclaimers!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These decisions should be based on volume, your market and your expertise</a:t>
            </a:r>
          </a:p>
          <a:p>
            <a:r>
              <a:rPr lang="en-US" dirty="0" smtClean="0"/>
              <a:t>Do not make these decisions without proper due diligence</a:t>
            </a:r>
          </a:p>
          <a:p>
            <a:r>
              <a:rPr lang="en-US" dirty="0" smtClean="0"/>
              <a:t>Add one at a time</a:t>
            </a:r>
          </a:p>
          <a:p>
            <a:r>
              <a:rPr lang="en-US" dirty="0" smtClean="0"/>
              <a:t>Research, test, implement, assess, improve, assess, improve, assess,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Don’t become a jack of all trades and a master of none</a:t>
            </a:r>
          </a:p>
          <a:p>
            <a:r>
              <a:rPr lang="en-US" dirty="0" smtClean="0"/>
              <a:t>Get one right before you add another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53" y="5029200"/>
            <a:ext cx="17109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8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Whatever you do…..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Whatever you do…..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be the guy who refuses to change/adapt and goes out of business and blames:</a:t>
            </a:r>
          </a:p>
          <a:p>
            <a:pPr lvl="1"/>
            <a:r>
              <a:rPr lang="en-US" dirty="0" smtClean="0"/>
              <a:t>The market</a:t>
            </a:r>
          </a:p>
          <a:p>
            <a:pPr lvl="1"/>
            <a:r>
              <a:rPr lang="en-US" dirty="0" smtClean="0"/>
              <a:t>The weather</a:t>
            </a:r>
          </a:p>
          <a:p>
            <a:pPr lvl="1"/>
            <a:r>
              <a:rPr lang="en-US" dirty="0" smtClean="0"/>
              <a:t>Obama</a:t>
            </a:r>
          </a:p>
          <a:p>
            <a:pPr lvl="1"/>
            <a:r>
              <a:rPr lang="en-US" dirty="0" smtClean="0"/>
              <a:t>Your employees</a:t>
            </a:r>
          </a:p>
          <a:p>
            <a:pPr lvl="1"/>
            <a:r>
              <a:rPr lang="en-US" dirty="0" smtClean="0"/>
              <a:t>Bad </a:t>
            </a:r>
            <a:r>
              <a:rPr lang="en-US" dirty="0" smtClean="0"/>
              <a:t>luck</a:t>
            </a:r>
          </a:p>
          <a:p>
            <a:pPr lvl="1"/>
            <a:r>
              <a:rPr lang="en-US" dirty="0" smtClean="0"/>
              <a:t>Institutional Investors</a:t>
            </a:r>
            <a:endParaRPr lang="en-US" dirty="0" smtClean="0"/>
          </a:p>
          <a:p>
            <a:pPr lvl="1"/>
            <a:r>
              <a:rPr lang="en-US" dirty="0" smtClean="0"/>
              <a:t>Anyone but yourself!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28108"/>
            <a:ext cx="2743200" cy="25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8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 about change: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“Change is the only constant in life.” ~Heraclitus</a:t>
            </a:r>
          </a:p>
          <a:p>
            <a:r>
              <a:rPr lang="en-US" dirty="0" smtClean="0"/>
              <a:t>“It is not the strongest or the most intelligent who will survive but those who can best manage change.” ~Charles Darwin</a:t>
            </a:r>
          </a:p>
          <a:p>
            <a:r>
              <a:rPr lang="en-US" dirty="0" smtClean="0"/>
              <a:t>“Adaptability is about the powerful difference between adapting to cope and adapting to win.” ~Max </a:t>
            </a:r>
            <a:r>
              <a:rPr lang="en-US" dirty="0" err="1" smtClean="0"/>
              <a:t>McKeown</a:t>
            </a:r>
            <a:endParaRPr lang="en-US" dirty="0" smtClean="0"/>
          </a:p>
          <a:p>
            <a:r>
              <a:rPr lang="en-US" dirty="0" smtClean="0"/>
              <a:t>“I’m not a rapper, I’m an adapter - I can adjust</a:t>
            </a:r>
            <a:r>
              <a:rPr lang="en-US" dirty="0" smtClean="0"/>
              <a:t>.”  </a:t>
            </a:r>
            <a:r>
              <a:rPr lang="en-US" dirty="0" smtClean="0"/>
              <a:t>~Eminem from “Survival”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Duke Dodson</a:t>
            </a:r>
          </a:p>
          <a:p>
            <a:pPr algn="ctr"/>
            <a:r>
              <a:rPr lang="en-US" dirty="0" smtClean="0">
                <a:hlinkClick r:id="rId2"/>
              </a:rPr>
              <a:t>Duke@DodsonProp.com</a:t>
            </a:r>
            <a:endParaRPr lang="en-US" dirty="0" smtClean="0"/>
          </a:p>
          <a:p>
            <a:pPr algn="ctr"/>
            <a:r>
              <a:rPr lang="en-US" dirty="0" smtClean="0"/>
              <a:t>804-426-4148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Thank you for listening!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Started Dodson Property Management in Richmond, VA in 2007</a:t>
            </a:r>
          </a:p>
          <a:p>
            <a:r>
              <a:rPr lang="en-US" dirty="0" smtClean="0"/>
              <a:t>Joined NARPM in 2010, RMP in 2012, MPM in 2013, Richmond Chapter President 2012-2013</a:t>
            </a:r>
          </a:p>
          <a:p>
            <a:r>
              <a:rPr lang="en-US" dirty="0" smtClean="0"/>
              <a:t>Currently serve on the Finance Committee, Standards Committee, Co-chair of this conference! #ATLin2015</a:t>
            </a:r>
          </a:p>
          <a:p>
            <a:r>
              <a:rPr lang="en-US" dirty="0" smtClean="0"/>
              <a:t>VA State Chapter President 2014-2015</a:t>
            </a:r>
          </a:p>
          <a:p>
            <a:r>
              <a:rPr lang="en-US" dirty="0" smtClean="0"/>
              <a:t>DPM manages 2000 units in Richmond, Williamsburg, Newport News and Fredericksburg; we manage SFH’s, Multi-</a:t>
            </a:r>
            <a:r>
              <a:rPr lang="en-US" dirty="0" err="1" smtClean="0"/>
              <a:t>fam</a:t>
            </a:r>
            <a:r>
              <a:rPr lang="en-US" dirty="0" smtClean="0"/>
              <a:t>, office and retail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33400"/>
            <a:ext cx="369842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Premise: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86000"/>
          </a:xfrm>
        </p:spPr>
        <p:txBody>
          <a:bodyPr/>
          <a:lstStyle/>
          <a:p>
            <a:r>
              <a:rPr lang="en-US" dirty="0" smtClean="0"/>
              <a:t>The market tanked in 2007-2009 and many homeowners found themselves upside-down.  When they had to move, their best option was to rent out their homes, thus creating the “Reluctant Landlord”.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86925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40727"/>
            <a:ext cx="1618035" cy="243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43000"/>
          </a:xfrm>
        </p:spPr>
        <p:txBody>
          <a:bodyPr/>
          <a:lstStyle/>
          <a:p>
            <a:r>
              <a:rPr lang="en-US" dirty="0" smtClean="0"/>
              <a:t>These folks needed our help and our businesses grew!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47987"/>
            <a:ext cx="20288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0715"/>
            <a:ext cx="1447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0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Real Estate usually does, it began to stabilize and appreciate in many areas.  Some folks decided to keep their rental.  Many have decided to sell.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199"/>
            <a:ext cx="4267200" cy="299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businesses shrank?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9" y="2667000"/>
            <a:ext cx="484794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NARPM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Traditionally, the NARPM approach has been to only manage single family homes in nice areas.  This approach makes a lot of sense for a lot of reasons, but please note that mid to high-end single family homes are the property type most at risk to become “sales” in an improving market.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58541"/>
            <a:ext cx="3276600" cy="20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do about the changing sales market?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59698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do about the changing sales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First, take an honest assessment of your business often.  How at risk are you?</a:t>
            </a:r>
          </a:p>
          <a:p>
            <a:r>
              <a:rPr lang="en-US" dirty="0" smtClean="0"/>
              <a:t>Don’t be a sitting duck, be in touch with your clients, study your attrition, why are you growing?  Why are you shrinking?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7601"/>
            <a:ext cx="157427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4724"/>
            <a:ext cx="3027218" cy="25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234</TotalTime>
  <Words>675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Reacting to a Changing Sales Market</vt:lpstr>
      <vt:lpstr>About me:</vt:lpstr>
      <vt:lpstr>The Premise:</vt:lpstr>
      <vt:lpstr>The Result:</vt:lpstr>
      <vt:lpstr>What happened next?</vt:lpstr>
      <vt:lpstr>The Result:</vt:lpstr>
      <vt:lpstr>The NARPM approach</vt:lpstr>
      <vt:lpstr>What do we do about the changing sales market?</vt:lpstr>
      <vt:lpstr>What do we do about the changing sales market?</vt:lpstr>
      <vt:lpstr>What do we do about the changing sales market?</vt:lpstr>
      <vt:lpstr>Consider each of the following:</vt:lpstr>
      <vt:lpstr>Marketing to the Long-term Landlord</vt:lpstr>
      <vt:lpstr>Buying other Property Management firms</vt:lpstr>
      <vt:lpstr>Diversify/Add Divisions</vt:lpstr>
      <vt:lpstr>Adding Divisions – Disclaimers!</vt:lpstr>
      <vt:lpstr>Whatever you do…..</vt:lpstr>
      <vt:lpstr>Whatever you do…..</vt:lpstr>
      <vt:lpstr>Quotes about change: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Reacting to a Changing Sales Market</dc:title>
  <dc:creator>Duke</dc:creator>
  <cp:lastModifiedBy>Duke</cp:lastModifiedBy>
  <cp:revision>17</cp:revision>
  <dcterms:created xsi:type="dcterms:W3CDTF">2014-07-07T12:40:40Z</dcterms:created>
  <dcterms:modified xsi:type="dcterms:W3CDTF">2014-10-23T14:57:17Z</dcterms:modified>
</cp:coreProperties>
</file>