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3" r:id="rId3"/>
    <p:sldId id="263" r:id="rId4"/>
    <p:sldId id="275" r:id="rId5"/>
    <p:sldId id="257" r:id="rId6"/>
    <p:sldId id="262" r:id="rId7"/>
    <p:sldId id="261" r:id="rId8"/>
    <p:sldId id="260" r:id="rId9"/>
    <p:sldId id="259" r:id="rId10"/>
    <p:sldId id="266" r:id="rId11"/>
    <p:sldId id="265" r:id="rId12"/>
    <p:sldId id="264" r:id="rId13"/>
    <p:sldId id="276" r:id="rId14"/>
    <p:sldId id="272" r:id="rId15"/>
    <p:sldId id="258" r:id="rId16"/>
    <p:sldId id="277" r:id="rId17"/>
    <p:sldId id="267" r:id="rId18"/>
    <p:sldId id="269" r:id="rId19"/>
    <p:sldId id="268" r:id="rId20"/>
    <p:sldId id="278" r:id="rId21"/>
    <p:sldId id="270" r:id="rId22"/>
    <p:sldId id="279" r:id="rId23"/>
    <p:sldId id="274"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0" autoAdjust="0"/>
  </p:normalViewPr>
  <p:slideViewPr>
    <p:cSldViewPr>
      <p:cViewPr>
        <p:scale>
          <a:sx n="75" d="100"/>
          <a:sy n="75" d="100"/>
        </p:scale>
        <p:origin x="-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E070AE7B-0B0A-4D41-AC48-7EABBCD06FF5}" type="datetimeFigureOut">
              <a:rPr lang="en-US" smtClean="0"/>
              <a:t>4/14/2016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DF5F3007-F2DE-45BA-B2BD-928E62581117}" type="slidenum">
              <a:rPr lang="en-US" smtClean="0"/>
              <a:t>‹#›</a:t>
            </a:fld>
            <a:endParaRPr lang="en-US" dirty="0"/>
          </a:p>
        </p:txBody>
      </p:sp>
    </p:spTree>
    <p:extLst>
      <p:ext uri="{BB962C8B-B14F-4D97-AF65-F5344CB8AC3E}">
        <p14:creationId xmlns:p14="http://schemas.microsoft.com/office/powerpoint/2010/main" val="265907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a:t>
            </a:fld>
            <a:endParaRPr lang="en-US" dirty="0"/>
          </a:p>
        </p:txBody>
      </p:sp>
    </p:spTree>
    <p:extLst>
      <p:ext uri="{BB962C8B-B14F-4D97-AF65-F5344CB8AC3E}">
        <p14:creationId xmlns:p14="http://schemas.microsoft.com/office/powerpoint/2010/main" val="1093161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10</a:t>
            </a:fld>
            <a:endParaRPr lang="en-US" dirty="0"/>
          </a:p>
        </p:txBody>
      </p:sp>
    </p:spTree>
    <p:extLst>
      <p:ext uri="{BB962C8B-B14F-4D97-AF65-F5344CB8AC3E}">
        <p14:creationId xmlns:p14="http://schemas.microsoft.com/office/powerpoint/2010/main" val="2771750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11</a:t>
            </a:fld>
            <a:endParaRPr lang="en-US" dirty="0"/>
          </a:p>
        </p:txBody>
      </p:sp>
    </p:spTree>
    <p:extLst>
      <p:ext uri="{BB962C8B-B14F-4D97-AF65-F5344CB8AC3E}">
        <p14:creationId xmlns:p14="http://schemas.microsoft.com/office/powerpoint/2010/main" val="498057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12</a:t>
            </a:fld>
            <a:endParaRPr lang="en-US" dirty="0"/>
          </a:p>
        </p:txBody>
      </p:sp>
    </p:spTree>
    <p:extLst>
      <p:ext uri="{BB962C8B-B14F-4D97-AF65-F5344CB8AC3E}">
        <p14:creationId xmlns:p14="http://schemas.microsoft.com/office/powerpoint/2010/main" val="2225097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13</a:t>
            </a:fld>
            <a:endParaRPr lang="en-US" dirty="0"/>
          </a:p>
        </p:txBody>
      </p:sp>
    </p:spTree>
    <p:extLst>
      <p:ext uri="{BB962C8B-B14F-4D97-AF65-F5344CB8AC3E}">
        <p14:creationId xmlns:p14="http://schemas.microsoft.com/office/powerpoint/2010/main" val="2225097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14</a:t>
            </a:fld>
            <a:endParaRPr lang="en-US" dirty="0"/>
          </a:p>
        </p:txBody>
      </p:sp>
    </p:spTree>
    <p:extLst>
      <p:ext uri="{BB962C8B-B14F-4D97-AF65-F5344CB8AC3E}">
        <p14:creationId xmlns:p14="http://schemas.microsoft.com/office/powerpoint/2010/main" val="2388166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15</a:t>
            </a:fld>
            <a:endParaRPr lang="en-US" dirty="0"/>
          </a:p>
        </p:txBody>
      </p:sp>
    </p:spTree>
    <p:extLst>
      <p:ext uri="{BB962C8B-B14F-4D97-AF65-F5344CB8AC3E}">
        <p14:creationId xmlns:p14="http://schemas.microsoft.com/office/powerpoint/2010/main" val="751862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16</a:t>
            </a:fld>
            <a:endParaRPr lang="en-US" dirty="0"/>
          </a:p>
        </p:txBody>
      </p:sp>
    </p:spTree>
    <p:extLst>
      <p:ext uri="{BB962C8B-B14F-4D97-AF65-F5344CB8AC3E}">
        <p14:creationId xmlns:p14="http://schemas.microsoft.com/office/powerpoint/2010/main" val="751862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17</a:t>
            </a:fld>
            <a:endParaRPr lang="en-US" dirty="0"/>
          </a:p>
        </p:txBody>
      </p:sp>
    </p:spTree>
    <p:extLst>
      <p:ext uri="{BB962C8B-B14F-4D97-AF65-F5344CB8AC3E}">
        <p14:creationId xmlns:p14="http://schemas.microsoft.com/office/powerpoint/2010/main" val="498057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18</a:t>
            </a:fld>
            <a:endParaRPr lang="en-US" dirty="0"/>
          </a:p>
        </p:txBody>
      </p:sp>
    </p:spTree>
    <p:extLst>
      <p:ext uri="{BB962C8B-B14F-4D97-AF65-F5344CB8AC3E}">
        <p14:creationId xmlns:p14="http://schemas.microsoft.com/office/powerpoint/2010/main" val="751862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19</a:t>
            </a:fld>
            <a:endParaRPr lang="en-US" dirty="0"/>
          </a:p>
        </p:txBody>
      </p:sp>
    </p:spTree>
    <p:extLst>
      <p:ext uri="{BB962C8B-B14F-4D97-AF65-F5344CB8AC3E}">
        <p14:creationId xmlns:p14="http://schemas.microsoft.com/office/powerpoint/2010/main" val="222509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2</a:t>
            </a:fld>
            <a:endParaRPr lang="en-US" dirty="0"/>
          </a:p>
        </p:txBody>
      </p:sp>
    </p:spTree>
    <p:extLst>
      <p:ext uri="{BB962C8B-B14F-4D97-AF65-F5344CB8AC3E}">
        <p14:creationId xmlns:p14="http://schemas.microsoft.com/office/powerpoint/2010/main" val="15513145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20</a:t>
            </a:fld>
            <a:endParaRPr lang="en-US" dirty="0"/>
          </a:p>
        </p:txBody>
      </p:sp>
    </p:spTree>
    <p:extLst>
      <p:ext uri="{BB962C8B-B14F-4D97-AF65-F5344CB8AC3E}">
        <p14:creationId xmlns:p14="http://schemas.microsoft.com/office/powerpoint/2010/main" val="2225097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21</a:t>
            </a:fld>
            <a:endParaRPr lang="en-US" dirty="0"/>
          </a:p>
        </p:txBody>
      </p:sp>
    </p:spTree>
    <p:extLst>
      <p:ext uri="{BB962C8B-B14F-4D97-AF65-F5344CB8AC3E}">
        <p14:creationId xmlns:p14="http://schemas.microsoft.com/office/powerpoint/2010/main" val="1400271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23</a:t>
            </a:fld>
            <a:endParaRPr lang="en-US" dirty="0"/>
          </a:p>
        </p:txBody>
      </p:sp>
    </p:spTree>
    <p:extLst>
      <p:ext uri="{BB962C8B-B14F-4D97-AF65-F5344CB8AC3E}">
        <p14:creationId xmlns:p14="http://schemas.microsoft.com/office/powerpoint/2010/main" val="3973809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3</a:t>
            </a:fld>
            <a:endParaRPr lang="en-US" dirty="0"/>
          </a:p>
        </p:txBody>
      </p:sp>
    </p:spTree>
    <p:extLst>
      <p:ext uri="{BB962C8B-B14F-4D97-AF65-F5344CB8AC3E}">
        <p14:creationId xmlns:p14="http://schemas.microsoft.com/office/powerpoint/2010/main" val="810828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4</a:t>
            </a:fld>
            <a:endParaRPr lang="en-US" dirty="0"/>
          </a:p>
        </p:txBody>
      </p:sp>
    </p:spTree>
    <p:extLst>
      <p:ext uri="{BB962C8B-B14F-4D97-AF65-F5344CB8AC3E}">
        <p14:creationId xmlns:p14="http://schemas.microsoft.com/office/powerpoint/2010/main" val="81082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5</a:t>
            </a:fld>
            <a:endParaRPr lang="en-US" dirty="0"/>
          </a:p>
        </p:txBody>
      </p:sp>
    </p:spTree>
    <p:extLst>
      <p:ext uri="{BB962C8B-B14F-4D97-AF65-F5344CB8AC3E}">
        <p14:creationId xmlns:p14="http://schemas.microsoft.com/office/powerpoint/2010/main" val="345013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6</a:t>
            </a:fld>
            <a:endParaRPr lang="en-US" dirty="0"/>
          </a:p>
        </p:txBody>
      </p:sp>
    </p:spTree>
    <p:extLst>
      <p:ext uri="{BB962C8B-B14F-4D97-AF65-F5344CB8AC3E}">
        <p14:creationId xmlns:p14="http://schemas.microsoft.com/office/powerpoint/2010/main" val="13980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7</a:t>
            </a:fld>
            <a:endParaRPr lang="en-US" dirty="0"/>
          </a:p>
        </p:txBody>
      </p:sp>
    </p:spTree>
    <p:extLst>
      <p:ext uri="{BB962C8B-B14F-4D97-AF65-F5344CB8AC3E}">
        <p14:creationId xmlns:p14="http://schemas.microsoft.com/office/powerpoint/2010/main" val="822536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8</a:t>
            </a:fld>
            <a:endParaRPr lang="en-US" dirty="0"/>
          </a:p>
        </p:txBody>
      </p:sp>
    </p:spTree>
    <p:extLst>
      <p:ext uri="{BB962C8B-B14F-4D97-AF65-F5344CB8AC3E}">
        <p14:creationId xmlns:p14="http://schemas.microsoft.com/office/powerpoint/2010/main" val="1989071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F3007-F2DE-45BA-B2BD-928E62581117}" type="slidenum">
              <a:rPr lang="en-US" smtClean="0"/>
              <a:t>9</a:t>
            </a:fld>
            <a:endParaRPr lang="en-US" dirty="0"/>
          </a:p>
        </p:txBody>
      </p:sp>
    </p:spTree>
    <p:extLst>
      <p:ext uri="{BB962C8B-B14F-4D97-AF65-F5344CB8AC3E}">
        <p14:creationId xmlns:p14="http://schemas.microsoft.com/office/powerpoint/2010/main" val="91361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ltGray">
          <a:xfrm>
            <a:off x="0" y="0"/>
            <a:ext cx="9144000" cy="53530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5" name="Straight Connector 4"/>
          <p:cNvCxnSpPr/>
          <p:nvPr/>
        </p:nvCxnSpPr>
        <p:spPr bwMode="ltGray">
          <a:xfrm>
            <a:off x="-4763" y="825500"/>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bwMode="ltGray">
          <a:xfrm>
            <a:off x="-4763" y="1730375"/>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ltGray">
          <a:xfrm>
            <a:off x="-4763" y="2646363"/>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ltGray">
          <a:xfrm>
            <a:off x="-4763" y="3562350"/>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ltGray">
          <a:xfrm>
            <a:off x="-4763" y="4476750"/>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Freeform 5"/>
          <p:cNvSpPr>
            <a:spLocks/>
          </p:cNvSpPr>
          <p:nvPr/>
        </p:nvSpPr>
        <p:spPr bwMode="black">
          <a:xfrm>
            <a:off x="750888" y="5797550"/>
            <a:ext cx="49212" cy="179388"/>
          </a:xfrm>
          <a:custGeom>
            <a:avLst/>
            <a:gdLst>
              <a:gd name="T0" fmla="*/ 2147483647 w 31"/>
              <a:gd name="T1" fmla="*/ 2147483647 h 113"/>
              <a:gd name="T2" fmla="*/ 2147483647 w 31"/>
              <a:gd name="T3" fmla="*/ 2147483647 h 113"/>
              <a:gd name="T4" fmla="*/ 2147483647 w 31"/>
              <a:gd name="T5" fmla="*/ 2147483647 h 113"/>
              <a:gd name="T6" fmla="*/ 2147483647 w 31"/>
              <a:gd name="T7" fmla="*/ 2147483647 h 113"/>
              <a:gd name="T8" fmla="*/ 2147483647 w 31"/>
              <a:gd name="T9" fmla="*/ 2147483647 h 113"/>
              <a:gd name="T10" fmla="*/ 2147483647 w 31"/>
              <a:gd name="T11" fmla="*/ 2147483647 h 113"/>
              <a:gd name="T12" fmla="*/ 2147483647 w 31"/>
              <a:gd name="T13" fmla="*/ 2147483647 h 113"/>
              <a:gd name="T14" fmla="*/ 2147483647 w 31"/>
              <a:gd name="T15" fmla="*/ 2147483647 h 113"/>
              <a:gd name="T16" fmla="*/ 2147483647 w 31"/>
              <a:gd name="T17" fmla="*/ 0 h 113"/>
              <a:gd name="T18" fmla="*/ 2147483647 w 31"/>
              <a:gd name="T19" fmla="*/ 0 h 113"/>
              <a:gd name="T20" fmla="*/ 2147483647 w 31"/>
              <a:gd name="T21" fmla="*/ 0 h 113"/>
              <a:gd name="T22" fmla="*/ 2147483647 w 31"/>
              <a:gd name="T23" fmla="*/ 0 h 113"/>
              <a:gd name="T24" fmla="*/ 2147483647 w 31"/>
              <a:gd name="T25" fmla="*/ 2147483647 h 113"/>
              <a:gd name="T26" fmla="*/ 0 w 31"/>
              <a:gd name="T27" fmla="*/ 2147483647 h 113"/>
              <a:gd name="T28" fmla="*/ 0 w 31"/>
              <a:gd name="T29" fmla="*/ 2147483647 h 113"/>
              <a:gd name="T30" fmla="*/ 2147483647 w 31"/>
              <a:gd name="T31" fmla="*/ 2147483647 h 113"/>
              <a:gd name="T32" fmla="*/ 2147483647 w 31"/>
              <a:gd name="T33" fmla="*/ 2147483647 h 113"/>
              <a:gd name="T34" fmla="*/ 2147483647 w 31"/>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113">
                <a:moveTo>
                  <a:pt x="4" y="113"/>
                </a:moveTo>
                <a:lnTo>
                  <a:pt x="4" y="113"/>
                </a:lnTo>
                <a:lnTo>
                  <a:pt x="7" y="113"/>
                </a:lnTo>
                <a:lnTo>
                  <a:pt x="9" y="110"/>
                </a:lnTo>
                <a:lnTo>
                  <a:pt x="31" y="5"/>
                </a:lnTo>
                <a:lnTo>
                  <a:pt x="30" y="1"/>
                </a:lnTo>
                <a:lnTo>
                  <a:pt x="28" y="0"/>
                </a:lnTo>
                <a:lnTo>
                  <a:pt x="25" y="0"/>
                </a:lnTo>
                <a:lnTo>
                  <a:pt x="23" y="3"/>
                </a:lnTo>
                <a:lnTo>
                  <a:pt x="0" y="109"/>
                </a:lnTo>
                <a:lnTo>
                  <a:pt x="2" y="111"/>
                </a:lnTo>
                <a:lnTo>
                  <a:pt x="4" y="11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6"/>
          <p:cNvSpPr>
            <a:spLocks/>
          </p:cNvSpPr>
          <p:nvPr/>
        </p:nvSpPr>
        <p:spPr bwMode="black">
          <a:xfrm>
            <a:off x="615950" y="5803900"/>
            <a:ext cx="77788" cy="242888"/>
          </a:xfrm>
          <a:custGeom>
            <a:avLst/>
            <a:gdLst>
              <a:gd name="T0" fmla="*/ 2147483647 w 49"/>
              <a:gd name="T1" fmla="*/ 2147483647 h 153"/>
              <a:gd name="T2" fmla="*/ 2147483647 w 49"/>
              <a:gd name="T3" fmla="*/ 2147483647 h 153"/>
              <a:gd name="T4" fmla="*/ 2147483647 w 49"/>
              <a:gd name="T5" fmla="*/ 2147483647 h 153"/>
              <a:gd name="T6" fmla="*/ 2147483647 w 49"/>
              <a:gd name="T7" fmla="*/ 2147483647 h 153"/>
              <a:gd name="T8" fmla="*/ 2147483647 w 49"/>
              <a:gd name="T9" fmla="*/ 2147483647 h 153"/>
              <a:gd name="T10" fmla="*/ 2147483647 w 49"/>
              <a:gd name="T11" fmla="*/ 2147483647 h 153"/>
              <a:gd name="T12" fmla="*/ 2147483647 w 49"/>
              <a:gd name="T13" fmla="*/ 2147483647 h 153"/>
              <a:gd name="T14" fmla="*/ 2147483647 w 49"/>
              <a:gd name="T15" fmla="*/ 2147483647 h 153"/>
              <a:gd name="T16" fmla="*/ 2147483647 w 49"/>
              <a:gd name="T17" fmla="*/ 2147483647 h 153"/>
              <a:gd name="T18" fmla="*/ 2147483647 w 49"/>
              <a:gd name="T19" fmla="*/ 2147483647 h 153"/>
              <a:gd name="T20" fmla="*/ 2147483647 w 49"/>
              <a:gd name="T21" fmla="*/ 2147483647 h 153"/>
              <a:gd name="T22" fmla="*/ 2147483647 w 49"/>
              <a:gd name="T23" fmla="*/ 0 h 153"/>
              <a:gd name="T24" fmla="*/ 2147483647 w 49"/>
              <a:gd name="T25" fmla="*/ 2147483647 h 153"/>
              <a:gd name="T26" fmla="*/ 2147483647 w 49"/>
              <a:gd name="T27" fmla="*/ 2147483647 h 153"/>
              <a:gd name="T28" fmla="*/ 0 w 49"/>
              <a:gd name="T29" fmla="*/ 2147483647 h 153"/>
              <a:gd name="T30" fmla="*/ 0 w 49"/>
              <a:gd name="T31" fmla="*/ 2147483647 h 153"/>
              <a:gd name="T32" fmla="*/ 2147483647 w 49"/>
              <a:gd name="T33" fmla="*/ 2147483647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153">
                <a:moveTo>
                  <a:pt x="42" y="150"/>
                </a:moveTo>
                <a:lnTo>
                  <a:pt x="42" y="150"/>
                </a:lnTo>
                <a:lnTo>
                  <a:pt x="43" y="152"/>
                </a:lnTo>
                <a:lnTo>
                  <a:pt x="47" y="153"/>
                </a:lnTo>
                <a:lnTo>
                  <a:pt x="47" y="152"/>
                </a:lnTo>
                <a:lnTo>
                  <a:pt x="49" y="150"/>
                </a:lnTo>
                <a:lnTo>
                  <a:pt x="49" y="148"/>
                </a:lnTo>
                <a:lnTo>
                  <a:pt x="8" y="2"/>
                </a:lnTo>
                <a:lnTo>
                  <a:pt x="6" y="1"/>
                </a:lnTo>
                <a:lnTo>
                  <a:pt x="3" y="0"/>
                </a:lnTo>
                <a:lnTo>
                  <a:pt x="3" y="1"/>
                </a:lnTo>
                <a:lnTo>
                  <a:pt x="0" y="2"/>
                </a:lnTo>
                <a:lnTo>
                  <a:pt x="0" y="5"/>
                </a:lnTo>
                <a:lnTo>
                  <a:pt x="42" y="15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7"/>
          <p:cNvSpPr>
            <a:spLocks/>
          </p:cNvSpPr>
          <p:nvPr/>
        </p:nvSpPr>
        <p:spPr bwMode="black">
          <a:xfrm>
            <a:off x="428625" y="6216650"/>
            <a:ext cx="209550" cy="169863"/>
          </a:xfrm>
          <a:custGeom>
            <a:avLst/>
            <a:gdLst>
              <a:gd name="T0" fmla="*/ 2147483647 w 132"/>
              <a:gd name="T1" fmla="*/ 2147483647 h 107"/>
              <a:gd name="T2" fmla="*/ 2147483647 w 132"/>
              <a:gd name="T3" fmla="*/ 2147483647 h 107"/>
              <a:gd name="T4" fmla="*/ 2147483647 w 132"/>
              <a:gd name="T5" fmla="*/ 2147483647 h 107"/>
              <a:gd name="T6" fmla="*/ 2147483647 w 132"/>
              <a:gd name="T7" fmla="*/ 0 h 107"/>
              <a:gd name="T8" fmla="*/ 2147483647 w 132"/>
              <a:gd name="T9" fmla="*/ 0 h 107"/>
              <a:gd name="T10" fmla="*/ 2147483647 w 132"/>
              <a:gd name="T11" fmla="*/ 0 h 107"/>
              <a:gd name="T12" fmla="*/ 2147483647 w 132"/>
              <a:gd name="T13" fmla="*/ 0 h 107"/>
              <a:gd name="T14" fmla="*/ 2147483647 w 132"/>
              <a:gd name="T15" fmla="*/ 2147483647 h 107"/>
              <a:gd name="T16" fmla="*/ 2147483647 w 132"/>
              <a:gd name="T17" fmla="*/ 2147483647 h 107"/>
              <a:gd name="T18" fmla="*/ 2147483647 w 132"/>
              <a:gd name="T19" fmla="*/ 2147483647 h 107"/>
              <a:gd name="T20" fmla="*/ 0 w 132"/>
              <a:gd name="T21" fmla="*/ 2147483647 h 107"/>
              <a:gd name="T22" fmla="*/ 0 w 132"/>
              <a:gd name="T23" fmla="*/ 2147483647 h 107"/>
              <a:gd name="T24" fmla="*/ 2147483647 w 132"/>
              <a:gd name="T25" fmla="*/ 2147483647 h 107"/>
              <a:gd name="T26" fmla="*/ 2147483647 w 132"/>
              <a:gd name="T27" fmla="*/ 2147483647 h 107"/>
              <a:gd name="T28" fmla="*/ 2147483647 w 132"/>
              <a:gd name="T29" fmla="*/ 2147483647 h 107"/>
              <a:gd name="T30" fmla="*/ 2147483647 w 132"/>
              <a:gd name="T31" fmla="*/ 2147483647 h 107"/>
              <a:gd name="T32" fmla="*/ 2147483647 w 132"/>
              <a:gd name="T33" fmla="*/ 2147483647 h 107"/>
              <a:gd name="T34" fmla="*/ 2147483647 w 132"/>
              <a:gd name="T35" fmla="*/ 2147483647 h 107"/>
              <a:gd name="T36" fmla="*/ 2147483647 w 132"/>
              <a:gd name="T37" fmla="*/ 2147483647 h 107"/>
              <a:gd name="T38" fmla="*/ 2147483647 w 132"/>
              <a:gd name="T39" fmla="*/ 2147483647 h 107"/>
              <a:gd name="T40" fmla="*/ 2147483647 w 132"/>
              <a:gd name="T41" fmla="*/ 2147483647 h 107"/>
              <a:gd name="T42" fmla="*/ 2147483647 w 132"/>
              <a:gd name="T43" fmla="*/ 2147483647 h 107"/>
              <a:gd name="T44" fmla="*/ 2147483647 w 132"/>
              <a:gd name="T45" fmla="*/ 2147483647 h 107"/>
              <a:gd name="T46" fmla="*/ 2147483647 w 132"/>
              <a:gd name="T47" fmla="*/ 2147483647 h 107"/>
              <a:gd name="T48" fmla="*/ 2147483647 w 132"/>
              <a:gd name="T49" fmla="*/ 2147483647 h 107"/>
              <a:gd name="T50" fmla="*/ 2147483647 w 132"/>
              <a:gd name="T51" fmla="*/ 2147483647 h 1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07">
                <a:moveTo>
                  <a:pt x="130" y="8"/>
                </a:moveTo>
                <a:lnTo>
                  <a:pt x="126" y="2"/>
                </a:lnTo>
                <a:lnTo>
                  <a:pt x="124" y="0"/>
                </a:lnTo>
                <a:lnTo>
                  <a:pt x="122" y="0"/>
                </a:lnTo>
                <a:lnTo>
                  <a:pt x="121" y="0"/>
                </a:lnTo>
                <a:lnTo>
                  <a:pt x="118" y="0"/>
                </a:lnTo>
                <a:lnTo>
                  <a:pt x="2" y="93"/>
                </a:lnTo>
                <a:lnTo>
                  <a:pt x="1" y="94"/>
                </a:lnTo>
                <a:lnTo>
                  <a:pt x="0" y="96"/>
                </a:lnTo>
                <a:lnTo>
                  <a:pt x="0" y="97"/>
                </a:lnTo>
                <a:lnTo>
                  <a:pt x="1" y="100"/>
                </a:lnTo>
                <a:lnTo>
                  <a:pt x="6" y="106"/>
                </a:lnTo>
                <a:lnTo>
                  <a:pt x="7" y="107"/>
                </a:lnTo>
                <a:lnTo>
                  <a:pt x="10" y="107"/>
                </a:lnTo>
                <a:lnTo>
                  <a:pt x="11" y="107"/>
                </a:lnTo>
                <a:lnTo>
                  <a:pt x="13" y="106"/>
                </a:lnTo>
                <a:lnTo>
                  <a:pt x="129" y="15"/>
                </a:lnTo>
                <a:lnTo>
                  <a:pt x="130" y="12"/>
                </a:lnTo>
                <a:lnTo>
                  <a:pt x="132" y="11"/>
                </a:lnTo>
                <a:lnTo>
                  <a:pt x="132" y="9"/>
                </a:lnTo>
                <a:lnTo>
                  <a:pt x="13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8"/>
          <p:cNvSpPr>
            <a:spLocks/>
          </p:cNvSpPr>
          <p:nvPr/>
        </p:nvSpPr>
        <p:spPr bwMode="black">
          <a:xfrm>
            <a:off x="735013" y="6257925"/>
            <a:ext cx="130175" cy="247650"/>
          </a:xfrm>
          <a:custGeom>
            <a:avLst/>
            <a:gdLst>
              <a:gd name="T0" fmla="*/ 2147483647 w 82"/>
              <a:gd name="T1" fmla="*/ 2147483647 h 156"/>
              <a:gd name="T2" fmla="*/ 2147483647 w 82"/>
              <a:gd name="T3" fmla="*/ 2147483647 h 156"/>
              <a:gd name="T4" fmla="*/ 2147483647 w 82"/>
              <a:gd name="T5" fmla="*/ 2147483647 h 156"/>
              <a:gd name="T6" fmla="*/ 2147483647 w 82"/>
              <a:gd name="T7" fmla="*/ 0 h 156"/>
              <a:gd name="T8" fmla="*/ 2147483647 w 82"/>
              <a:gd name="T9" fmla="*/ 0 h 156"/>
              <a:gd name="T10" fmla="*/ 2147483647 w 82"/>
              <a:gd name="T11" fmla="*/ 0 h 156"/>
              <a:gd name="T12" fmla="*/ 2147483647 w 82"/>
              <a:gd name="T13" fmla="*/ 2147483647 h 156"/>
              <a:gd name="T14" fmla="*/ 2147483647 w 82"/>
              <a:gd name="T15" fmla="*/ 2147483647 h 156"/>
              <a:gd name="T16" fmla="*/ 2147483647 w 82"/>
              <a:gd name="T17" fmla="*/ 2147483647 h 156"/>
              <a:gd name="T18" fmla="*/ 2147483647 w 82"/>
              <a:gd name="T19" fmla="*/ 2147483647 h 156"/>
              <a:gd name="T20" fmla="*/ 0 w 82"/>
              <a:gd name="T21" fmla="*/ 2147483647 h 156"/>
              <a:gd name="T22" fmla="*/ 2147483647 w 82"/>
              <a:gd name="T23" fmla="*/ 2147483647 h 156"/>
              <a:gd name="T24" fmla="*/ 2147483647 w 82"/>
              <a:gd name="T25" fmla="*/ 2147483647 h 156"/>
              <a:gd name="T26" fmla="*/ 2147483647 w 82"/>
              <a:gd name="T27" fmla="*/ 2147483647 h 156"/>
              <a:gd name="T28" fmla="*/ 2147483647 w 82"/>
              <a:gd name="T29" fmla="*/ 2147483647 h 156"/>
              <a:gd name="T30" fmla="*/ 2147483647 w 82"/>
              <a:gd name="T31" fmla="*/ 2147483647 h 156"/>
              <a:gd name="T32" fmla="*/ 2147483647 w 82"/>
              <a:gd name="T33" fmla="*/ 2147483647 h 156"/>
              <a:gd name="T34" fmla="*/ 2147483647 w 82"/>
              <a:gd name="T35" fmla="*/ 2147483647 h 156"/>
              <a:gd name="T36" fmla="*/ 2147483647 w 82"/>
              <a:gd name="T37" fmla="*/ 2147483647 h 156"/>
              <a:gd name="T38" fmla="*/ 2147483647 w 82"/>
              <a:gd name="T39" fmla="*/ 2147483647 h 156"/>
              <a:gd name="T40" fmla="*/ 2147483647 w 82"/>
              <a:gd name="T41" fmla="*/ 2147483647 h 156"/>
              <a:gd name="T42" fmla="*/ 2147483647 w 82"/>
              <a:gd name="T43" fmla="*/ 2147483647 h 156"/>
              <a:gd name="T44" fmla="*/ 2147483647 w 82"/>
              <a:gd name="T45" fmla="*/ 2147483647 h 156"/>
              <a:gd name="T46" fmla="*/ 2147483647 w 82"/>
              <a:gd name="T47" fmla="*/ 2147483647 h 156"/>
              <a:gd name="T48" fmla="*/ 2147483647 w 82"/>
              <a:gd name="T49" fmla="*/ 2147483647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156">
                <a:moveTo>
                  <a:pt x="34" y="4"/>
                </a:moveTo>
                <a:lnTo>
                  <a:pt x="34" y="4"/>
                </a:lnTo>
                <a:lnTo>
                  <a:pt x="33" y="2"/>
                </a:lnTo>
                <a:lnTo>
                  <a:pt x="31" y="0"/>
                </a:lnTo>
                <a:lnTo>
                  <a:pt x="28" y="0"/>
                </a:lnTo>
                <a:lnTo>
                  <a:pt x="25" y="0"/>
                </a:lnTo>
                <a:lnTo>
                  <a:pt x="6" y="7"/>
                </a:lnTo>
                <a:lnTo>
                  <a:pt x="3" y="8"/>
                </a:lnTo>
                <a:lnTo>
                  <a:pt x="1" y="10"/>
                </a:lnTo>
                <a:lnTo>
                  <a:pt x="0" y="14"/>
                </a:lnTo>
                <a:lnTo>
                  <a:pt x="1" y="16"/>
                </a:lnTo>
                <a:lnTo>
                  <a:pt x="47" y="151"/>
                </a:lnTo>
                <a:lnTo>
                  <a:pt x="49" y="154"/>
                </a:lnTo>
                <a:lnTo>
                  <a:pt x="51" y="155"/>
                </a:lnTo>
                <a:lnTo>
                  <a:pt x="55" y="156"/>
                </a:lnTo>
                <a:lnTo>
                  <a:pt x="57" y="156"/>
                </a:lnTo>
                <a:lnTo>
                  <a:pt x="77" y="149"/>
                </a:lnTo>
                <a:lnTo>
                  <a:pt x="80" y="147"/>
                </a:lnTo>
                <a:lnTo>
                  <a:pt x="81" y="144"/>
                </a:lnTo>
                <a:lnTo>
                  <a:pt x="82" y="142"/>
                </a:lnTo>
                <a:lnTo>
                  <a:pt x="82" y="139"/>
                </a:lnTo>
                <a:lnTo>
                  <a:pt x="3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9"/>
          <p:cNvSpPr>
            <a:spLocks/>
          </p:cNvSpPr>
          <p:nvPr/>
        </p:nvSpPr>
        <p:spPr bwMode="black">
          <a:xfrm>
            <a:off x="973138" y="6223000"/>
            <a:ext cx="184150" cy="106363"/>
          </a:xfrm>
          <a:custGeom>
            <a:avLst/>
            <a:gdLst>
              <a:gd name="T0" fmla="*/ 2147483647 w 116"/>
              <a:gd name="T1" fmla="*/ 2147483647 h 67"/>
              <a:gd name="T2" fmla="*/ 2147483647 w 116"/>
              <a:gd name="T3" fmla="*/ 2147483647 h 67"/>
              <a:gd name="T4" fmla="*/ 2147483647 w 116"/>
              <a:gd name="T5" fmla="*/ 2147483647 h 67"/>
              <a:gd name="T6" fmla="*/ 2147483647 w 116"/>
              <a:gd name="T7" fmla="*/ 0 h 67"/>
              <a:gd name="T8" fmla="*/ 2147483647 w 116"/>
              <a:gd name="T9" fmla="*/ 2147483647 h 67"/>
              <a:gd name="T10" fmla="*/ 2147483647 w 116"/>
              <a:gd name="T11" fmla="*/ 2147483647 h 67"/>
              <a:gd name="T12" fmla="*/ 2147483647 w 116"/>
              <a:gd name="T13" fmla="*/ 2147483647 h 67"/>
              <a:gd name="T14" fmla="*/ 0 w 116"/>
              <a:gd name="T15" fmla="*/ 2147483647 h 67"/>
              <a:gd name="T16" fmla="*/ 0 w 116"/>
              <a:gd name="T17" fmla="*/ 2147483647 h 67"/>
              <a:gd name="T18" fmla="*/ 0 w 116"/>
              <a:gd name="T19" fmla="*/ 2147483647 h 67"/>
              <a:gd name="T20" fmla="*/ 2147483647 w 116"/>
              <a:gd name="T21" fmla="*/ 2147483647 h 67"/>
              <a:gd name="T22" fmla="*/ 2147483647 w 116"/>
              <a:gd name="T23" fmla="*/ 2147483647 h 67"/>
              <a:gd name="T24" fmla="*/ 2147483647 w 116"/>
              <a:gd name="T25" fmla="*/ 2147483647 h 67"/>
              <a:gd name="T26" fmla="*/ 2147483647 w 116"/>
              <a:gd name="T27" fmla="*/ 2147483647 h 67"/>
              <a:gd name="T28" fmla="*/ 2147483647 w 116"/>
              <a:gd name="T29" fmla="*/ 2147483647 h 67"/>
              <a:gd name="T30" fmla="*/ 2147483647 w 116"/>
              <a:gd name="T31" fmla="*/ 2147483647 h 67"/>
              <a:gd name="T32" fmla="*/ 2147483647 w 116"/>
              <a:gd name="T33" fmla="*/ 2147483647 h 67"/>
              <a:gd name="T34" fmla="*/ 2147483647 w 116"/>
              <a:gd name="T35" fmla="*/ 2147483647 h 67"/>
              <a:gd name="T36" fmla="*/ 2147483647 w 116"/>
              <a:gd name="T37" fmla="*/ 2147483647 h 67"/>
              <a:gd name="T38" fmla="*/ 2147483647 w 116"/>
              <a:gd name="T39" fmla="*/ 2147483647 h 67"/>
              <a:gd name="T40" fmla="*/ 2147483647 w 116"/>
              <a:gd name="T41" fmla="*/ 2147483647 h 67"/>
              <a:gd name="T42" fmla="*/ 2147483647 w 116"/>
              <a:gd name="T43" fmla="*/ 2147483647 h 67"/>
              <a:gd name="T44" fmla="*/ 2147483647 w 116"/>
              <a:gd name="T45" fmla="*/ 2147483647 h 67"/>
              <a:gd name="T46" fmla="*/ 2147483647 w 116"/>
              <a:gd name="T47" fmla="*/ 2147483647 h 67"/>
              <a:gd name="T48" fmla="*/ 2147483647 w 116"/>
              <a:gd name="T49" fmla="*/ 2147483647 h 67"/>
              <a:gd name="T50" fmla="*/ 2147483647 w 116"/>
              <a:gd name="T51" fmla="*/ 2147483647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67">
                <a:moveTo>
                  <a:pt x="111" y="32"/>
                </a:moveTo>
                <a:lnTo>
                  <a:pt x="17" y="1"/>
                </a:lnTo>
                <a:lnTo>
                  <a:pt x="13" y="0"/>
                </a:lnTo>
                <a:lnTo>
                  <a:pt x="11" y="1"/>
                </a:lnTo>
                <a:lnTo>
                  <a:pt x="9" y="2"/>
                </a:lnTo>
                <a:lnTo>
                  <a:pt x="7" y="6"/>
                </a:lnTo>
                <a:lnTo>
                  <a:pt x="0" y="25"/>
                </a:lnTo>
                <a:lnTo>
                  <a:pt x="0" y="29"/>
                </a:lnTo>
                <a:lnTo>
                  <a:pt x="1" y="31"/>
                </a:lnTo>
                <a:lnTo>
                  <a:pt x="3" y="34"/>
                </a:lnTo>
                <a:lnTo>
                  <a:pt x="5" y="35"/>
                </a:lnTo>
                <a:lnTo>
                  <a:pt x="99" y="66"/>
                </a:lnTo>
                <a:lnTo>
                  <a:pt x="103" y="67"/>
                </a:lnTo>
                <a:lnTo>
                  <a:pt x="105" y="66"/>
                </a:lnTo>
                <a:lnTo>
                  <a:pt x="108" y="65"/>
                </a:lnTo>
                <a:lnTo>
                  <a:pt x="110" y="61"/>
                </a:lnTo>
                <a:lnTo>
                  <a:pt x="116" y="42"/>
                </a:lnTo>
                <a:lnTo>
                  <a:pt x="116" y="38"/>
                </a:lnTo>
                <a:lnTo>
                  <a:pt x="116" y="36"/>
                </a:lnTo>
                <a:lnTo>
                  <a:pt x="114" y="34"/>
                </a:lnTo>
                <a:lnTo>
                  <a:pt x="111" y="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0"/>
          <p:cNvSpPr>
            <a:spLocks/>
          </p:cNvSpPr>
          <p:nvPr/>
        </p:nvSpPr>
        <p:spPr bwMode="black">
          <a:xfrm>
            <a:off x="915988" y="5832475"/>
            <a:ext cx="133350" cy="134938"/>
          </a:xfrm>
          <a:custGeom>
            <a:avLst/>
            <a:gdLst>
              <a:gd name="T0" fmla="*/ 2147483647 w 84"/>
              <a:gd name="T1" fmla="*/ 2147483647 h 85"/>
              <a:gd name="T2" fmla="*/ 2147483647 w 84"/>
              <a:gd name="T3" fmla="*/ 2147483647 h 85"/>
              <a:gd name="T4" fmla="*/ 2147483647 w 84"/>
              <a:gd name="T5" fmla="*/ 2147483647 h 85"/>
              <a:gd name="T6" fmla="*/ 2147483647 w 84"/>
              <a:gd name="T7" fmla="*/ 2147483647 h 85"/>
              <a:gd name="T8" fmla="*/ 2147483647 w 84"/>
              <a:gd name="T9" fmla="*/ 2147483647 h 85"/>
              <a:gd name="T10" fmla="*/ 2147483647 w 84"/>
              <a:gd name="T11" fmla="*/ 2147483647 h 85"/>
              <a:gd name="T12" fmla="*/ 2147483647 w 84"/>
              <a:gd name="T13" fmla="*/ 2147483647 h 85"/>
              <a:gd name="T14" fmla="*/ 2147483647 w 84"/>
              <a:gd name="T15" fmla="*/ 2147483647 h 85"/>
              <a:gd name="T16" fmla="*/ 2147483647 w 84"/>
              <a:gd name="T17" fmla="*/ 2147483647 h 85"/>
              <a:gd name="T18" fmla="*/ 2147483647 w 84"/>
              <a:gd name="T19" fmla="*/ 2147483647 h 85"/>
              <a:gd name="T20" fmla="*/ 2147483647 w 84"/>
              <a:gd name="T21" fmla="*/ 2147483647 h 85"/>
              <a:gd name="T22" fmla="*/ 2147483647 w 84"/>
              <a:gd name="T23" fmla="*/ 0 h 85"/>
              <a:gd name="T24" fmla="*/ 2147483647 w 84"/>
              <a:gd name="T25" fmla="*/ 2147483647 h 85"/>
              <a:gd name="T26" fmla="*/ 2147483647 w 84"/>
              <a:gd name="T27" fmla="*/ 2147483647 h 85"/>
              <a:gd name="T28" fmla="*/ 2147483647 w 84"/>
              <a:gd name="T29" fmla="*/ 2147483647 h 85"/>
              <a:gd name="T30" fmla="*/ 0 w 84"/>
              <a:gd name="T31" fmla="*/ 2147483647 h 85"/>
              <a:gd name="T32" fmla="*/ 2147483647 w 84"/>
              <a:gd name="T33" fmla="*/ 2147483647 h 85"/>
              <a:gd name="T34" fmla="*/ 2147483647 w 84"/>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4" h="85">
                <a:moveTo>
                  <a:pt x="2" y="83"/>
                </a:moveTo>
                <a:lnTo>
                  <a:pt x="2" y="83"/>
                </a:lnTo>
                <a:lnTo>
                  <a:pt x="4" y="85"/>
                </a:lnTo>
                <a:lnTo>
                  <a:pt x="6" y="83"/>
                </a:lnTo>
                <a:lnTo>
                  <a:pt x="83" y="7"/>
                </a:lnTo>
                <a:lnTo>
                  <a:pt x="84" y="4"/>
                </a:lnTo>
                <a:lnTo>
                  <a:pt x="83" y="2"/>
                </a:lnTo>
                <a:lnTo>
                  <a:pt x="82" y="1"/>
                </a:lnTo>
                <a:lnTo>
                  <a:pt x="79" y="0"/>
                </a:lnTo>
                <a:lnTo>
                  <a:pt x="77" y="1"/>
                </a:lnTo>
                <a:lnTo>
                  <a:pt x="2" y="77"/>
                </a:lnTo>
                <a:lnTo>
                  <a:pt x="0" y="80"/>
                </a:lnTo>
                <a:lnTo>
                  <a:pt x="2" y="8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
          <p:cNvSpPr>
            <a:spLocks/>
          </p:cNvSpPr>
          <p:nvPr/>
        </p:nvSpPr>
        <p:spPr bwMode="black">
          <a:xfrm>
            <a:off x="776288" y="5845175"/>
            <a:ext cx="142875" cy="212725"/>
          </a:xfrm>
          <a:custGeom>
            <a:avLst/>
            <a:gdLst>
              <a:gd name="T0" fmla="*/ 2147483647 w 90"/>
              <a:gd name="T1" fmla="*/ 2147483647 h 134"/>
              <a:gd name="T2" fmla="*/ 2147483647 w 90"/>
              <a:gd name="T3" fmla="*/ 2147483647 h 134"/>
              <a:gd name="T4" fmla="*/ 2147483647 w 90"/>
              <a:gd name="T5" fmla="*/ 2147483647 h 134"/>
              <a:gd name="T6" fmla="*/ 2147483647 w 90"/>
              <a:gd name="T7" fmla="*/ 2147483647 h 134"/>
              <a:gd name="T8" fmla="*/ 2147483647 w 90"/>
              <a:gd name="T9" fmla="*/ 2147483647 h 134"/>
              <a:gd name="T10" fmla="*/ 2147483647 w 90"/>
              <a:gd name="T11" fmla="*/ 2147483647 h 134"/>
              <a:gd name="T12" fmla="*/ 2147483647 w 90"/>
              <a:gd name="T13" fmla="*/ 2147483647 h 134"/>
              <a:gd name="T14" fmla="*/ 2147483647 w 90"/>
              <a:gd name="T15" fmla="*/ 2147483647 h 134"/>
              <a:gd name="T16" fmla="*/ 2147483647 w 90"/>
              <a:gd name="T17" fmla="*/ 0 h 134"/>
              <a:gd name="T18" fmla="*/ 2147483647 w 90"/>
              <a:gd name="T19" fmla="*/ 0 h 134"/>
              <a:gd name="T20" fmla="*/ 2147483647 w 90"/>
              <a:gd name="T21" fmla="*/ 0 h 134"/>
              <a:gd name="T22" fmla="*/ 2147483647 w 90"/>
              <a:gd name="T23" fmla="*/ 0 h 134"/>
              <a:gd name="T24" fmla="*/ 2147483647 w 90"/>
              <a:gd name="T25" fmla="*/ 2147483647 h 134"/>
              <a:gd name="T26" fmla="*/ 2147483647 w 90"/>
              <a:gd name="T27" fmla="*/ 2147483647 h 134"/>
              <a:gd name="T28" fmla="*/ 2147483647 w 90"/>
              <a:gd name="T29" fmla="*/ 2147483647 h 134"/>
              <a:gd name="T30" fmla="*/ 0 w 90"/>
              <a:gd name="T31" fmla="*/ 2147483647 h 134"/>
              <a:gd name="T32" fmla="*/ 2147483647 w 90"/>
              <a:gd name="T33" fmla="*/ 2147483647 h 134"/>
              <a:gd name="T34" fmla="*/ 2147483647 w 90"/>
              <a:gd name="T35" fmla="*/ 2147483647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4">
                <a:moveTo>
                  <a:pt x="1" y="133"/>
                </a:moveTo>
                <a:lnTo>
                  <a:pt x="2" y="133"/>
                </a:lnTo>
                <a:lnTo>
                  <a:pt x="5" y="134"/>
                </a:lnTo>
                <a:lnTo>
                  <a:pt x="7" y="133"/>
                </a:lnTo>
                <a:lnTo>
                  <a:pt x="90" y="5"/>
                </a:lnTo>
                <a:lnTo>
                  <a:pt x="90" y="2"/>
                </a:lnTo>
                <a:lnTo>
                  <a:pt x="88" y="0"/>
                </a:lnTo>
                <a:lnTo>
                  <a:pt x="87" y="0"/>
                </a:lnTo>
                <a:lnTo>
                  <a:pt x="85" y="0"/>
                </a:lnTo>
                <a:lnTo>
                  <a:pt x="82" y="1"/>
                </a:lnTo>
                <a:lnTo>
                  <a:pt x="1" y="128"/>
                </a:lnTo>
                <a:lnTo>
                  <a:pt x="0" y="130"/>
                </a:lnTo>
                <a:lnTo>
                  <a:pt x="1" y="13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2"/>
          <p:cNvSpPr>
            <a:spLocks/>
          </p:cNvSpPr>
          <p:nvPr/>
        </p:nvSpPr>
        <p:spPr bwMode="black">
          <a:xfrm>
            <a:off x="342900" y="5889625"/>
            <a:ext cx="160338" cy="117475"/>
          </a:xfrm>
          <a:custGeom>
            <a:avLst/>
            <a:gdLst>
              <a:gd name="T0" fmla="*/ 2147483647 w 101"/>
              <a:gd name="T1" fmla="*/ 2147483647 h 74"/>
              <a:gd name="T2" fmla="*/ 2147483647 w 101"/>
              <a:gd name="T3" fmla="*/ 2147483647 h 74"/>
              <a:gd name="T4" fmla="*/ 2147483647 w 101"/>
              <a:gd name="T5" fmla="*/ 2147483647 h 74"/>
              <a:gd name="T6" fmla="*/ 2147483647 w 101"/>
              <a:gd name="T7" fmla="*/ 2147483647 h 74"/>
              <a:gd name="T8" fmla="*/ 2147483647 w 101"/>
              <a:gd name="T9" fmla="*/ 2147483647 h 74"/>
              <a:gd name="T10" fmla="*/ 2147483647 w 101"/>
              <a:gd name="T11" fmla="*/ 2147483647 h 74"/>
              <a:gd name="T12" fmla="*/ 2147483647 w 101"/>
              <a:gd name="T13" fmla="*/ 2147483647 h 74"/>
              <a:gd name="T14" fmla="*/ 2147483647 w 101"/>
              <a:gd name="T15" fmla="*/ 2147483647 h 74"/>
              <a:gd name="T16" fmla="*/ 2147483647 w 101"/>
              <a:gd name="T17" fmla="*/ 2147483647 h 74"/>
              <a:gd name="T18" fmla="*/ 2147483647 w 101"/>
              <a:gd name="T19" fmla="*/ 2147483647 h 74"/>
              <a:gd name="T20" fmla="*/ 2147483647 w 101"/>
              <a:gd name="T21" fmla="*/ 2147483647 h 74"/>
              <a:gd name="T22" fmla="*/ 2147483647 w 101"/>
              <a:gd name="T23" fmla="*/ 2147483647 h 74"/>
              <a:gd name="T24" fmla="*/ 2147483647 w 101"/>
              <a:gd name="T25" fmla="*/ 2147483647 h 74"/>
              <a:gd name="T26" fmla="*/ 2147483647 w 101"/>
              <a:gd name="T27" fmla="*/ 0 h 74"/>
              <a:gd name="T28" fmla="*/ 2147483647 w 101"/>
              <a:gd name="T29" fmla="*/ 0 h 74"/>
              <a:gd name="T30" fmla="*/ 2147483647 w 101"/>
              <a:gd name="T31" fmla="*/ 0 h 74"/>
              <a:gd name="T32" fmla="*/ 2147483647 w 101"/>
              <a:gd name="T33" fmla="*/ 0 h 74"/>
              <a:gd name="T34" fmla="*/ 2147483647 w 101"/>
              <a:gd name="T35" fmla="*/ 0 h 74"/>
              <a:gd name="T36" fmla="*/ 2147483647 w 101"/>
              <a:gd name="T37" fmla="*/ 2147483647 h 74"/>
              <a:gd name="T38" fmla="*/ 2147483647 w 101"/>
              <a:gd name="T39" fmla="*/ 2147483647 h 74"/>
              <a:gd name="T40" fmla="*/ 2147483647 w 101"/>
              <a:gd name="T41" fmla="*/ 2147483647 h 74"/>
              <a:gd name="T42" fmla="*/ 0 w 101"/>
              <a:gd name="T43" fmla="*/ 2147483647 h 74"/>
              <a:gd name="T44" fmla="*/ 0 w 101"/>
              <a:gd name="T45" fmla="*/ 2147483647 h 74"/>
              <a:gd name="T46" fmla="*/ 2147483647 w 101"/>
              <a:gd name="T47" fmla="*/ 2147483647 h 74"/>
              <a:gd name="T48" fmla="*/ 2147483647 w 101"/>
              <a:gd name="T49" fmla="*/ 2147483647 h 74"/>
              <a:gd name="T50" fmla="*/ 2147483647 w 101"/>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1" h="74">
                <a:moveTo>
                  <a:pt x="3" y="14"/>
                </a:moveTo>
                <a:lnTo>
                  <a:pt x="89" y="74"/>
                </a:lnTo>
                <a:lnTo>
                  <a:pt x="91" y="74"/>
                </a:lnTo>
                <a:lnTo>
                  <a:pt x="92" y="74"/>
                </a:lnTo>
                <a:lnTo>
                  <a:pt x="95" y="74"/>
                </a:lnTo>
                <a:lnTo>
                  <a:pt x="96" y="73"/>
                </a:lnTo>
                <a:lnTo>
                  <a:pt x="100" y="67"/>
                </a:lnTo>
                <a:lnTo>
                  <a:pt x="101" y="64"/>
                </a:lnTo>
                <a:lnTo>
                  <a:pt x="101" y="63"/>
                </a:lnTo>
                <a:lnTo>
                  <a:pt x="100" y="61"/>
                </a:lnTo>
                <a:lnTo>
                  <a:pt x="98" y="59"/>
                </a:lnTo>
                <a:lnTo>
                  <a:pt x="12" y="0"/>
                </a:lnTo>
                <a:lnTo>
                  <a:pt x="10" y="0"/>
                </a:lnTo>
                <a:lnTo>
                  <a:pt x="9" y="0"/>
                </a:lnTo>
                <a:lnTo>
                  <a:pt x="6" y="0"/>
                </a:lnTo>
                <a:lnTo>
                  <a:pt x="5" y="1"/>
                </a:lnTo>
                <a:lnTo>
                  <a:pt x="1" y="7"/>
                </a:lnTo>
                <a:lnTo>
                  <a:pt x="0" y="9"/>
                </a:lnTo>
                <a:lnTo>
                  <a:pt x="0" y="10"/>
                </a:lnTo>
                <a:lnTo>
                  <a:pt x="1" y="13"/>
                </a:lnTo>
                <a:lnTo>
                  <a:pt x="3"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3"/>
          <p:cNvSpPr>
            <a:spLocks/>
          </p:cNvSpPr>
          <p:nvPr/>
        </p:nvSpPr>
        <p:spPr bwMode="black">
          <a:xfrm>
            <a:off x="292100" y="6235700"/>
            <a:ext cx="174625" cy="85725"/>
          </a:xfrm>
          <a:custGeom>
            <a:avLst/>
            <a:gdLst>
              <a:gd name="T0" fmla="*/ 2147483647 w 110"/>
              <a:gd name="T1" fmla="*/ 2147483647 h 54"/>
              <a:gd name="T2" fmla="*/ 2147483647 w 110"/>
              <a:gd name="T3" fmla="*/ 2147483647 h 54"/>
              <a:gd name="T4" fmla="*/ 2147483647 w 110"/>
              <a:gd name="T5" fmla="*/ 2147483647 h 54"/>
              <a:gd name="T6" fmla="*/ 2147483647 w 110"/>
              <a:gd name="T7" fmla="*/ 2147483647 h 54"/>
              <a:gd name="T8" fmla="*/ 2147483647 w 110"/>
              <a:gd name="T9" fmla="*/ 0 h 54"/>
              <a:gd name="T10" fmla="*/ 2147483647 w 110"/>
              <a:gd name="T11" fmla="*/ 0 h 54"/>
              <a:gd name="T12" fmla="*/ 2147483647 w 110"/>
              <a:gd name="T13" fmla="*/ 0 h 54"/>
              <a:gd name="T14" fmla="*/ 2147483647 w 110"/>
              <a:gd name="T15" fmla="*/ 2147483647 h 54"/>
              <a:gd name="T16" fmla="*/ 2147483647 w 110"/>
              <a:gd name="T17" fmla="*/ 2147483647 h 54"/>
              <a:gd name="T18" fmla="*/ 2147483647 w 110"/>
              <a:gd name="T19" fmla="*/ 2147483647 h 54"/>
              <a:gd name="T20" fmla="*/ 0 w 110"/>
              <a:gd name="T21" fmla="*/ 2147483647 h 54"/>
              <a:gd name="T22" fmla="*/ 0 w 110"/>
              <a:gd name="T23" fmla="*/ 2147483647 h 54"/>
              <a:gd name="T24" fmla="*/ 0 w 110"/>
              <a:gd name="T25" fmla="*/ 2147483647 h 54"/>
              <a:gd name="T26" fmla="*/ 2147483647 w 110"/>
              <a:gd name="T27" fmla="*/ 2147483647 h 54"/>
              <a:gd name="T28" fmla="*/ 2147483647 w 110"/>
              <a:gd name="T29" fmla="*/ 2147483647 h 54"/>
              <a:gd name="T30" fmla="*/ 2147483647 w 110"/>
              <a:gd name="T31" fmla="*/ 2147483647 h 54"/>
              <a:gd name="T32" fmla="*/ 2147483647 w 110"/>
              <a:gd name="T33" fmla="*/ 2147483647 h 54"/>
              <a:gd name="T34" fmla="*/ 2147483647 w 110"/>
              <a:gd name="T35" fmla="*/ 2147483647 h 54"/>
              <a:gd name="T36" fmla="*/ 2147483647 w 110"/>
              <a:gd name="T37" fmla="*/ 2147483647 h 54"/>
              <a:gd name="T38" fmla="*/ 2147483647 w 110"/>
              <a:gd name="T39" fmla="*/ 2147483647 h 54"/>
              <a:gd name="T40" fmla="*/ 2147483647 w 110"/>
              <a:gd name="T41" fmla="*/ 2147483647 h 54"/>
              <a:gd name="T42" fmla="*/ 2147483647 w 110"/>
              <a:gd name="T43" fmla="*/ 2147483647 h 54"/>
              <a:gd name="T44" fmla="*/ 2147483647 w 110"/>
              <a:gd name="T45" fmla="*/ 2147483647 h 54"/>
              <a:gd name="T46" fmla="*/ 2147483647 w 110"/>
              <a:gd name="T47" fmla="*/ 2147483647 h 54"/>
              <a:gd name="T48" fmla="*/ 2147483647 w 110"/>
              <a:gd name="T49" fmla="*/ 2147483647 h 54"/>
              <a:gd name="T50" fmla="*/ 2147483647 w 110"/>
              <a:gd name="T51" fmla="*/ 214748364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4">
                <a:moveTo>
                  <a:pt x="110" y="10"/>
                </a:moveTo>
                <a:lnTo>
                  <a:pt x="108" y="4"/>
                </a:lnTo>
                <a:lnTo>
                  <a:pt x="106" y="2"/>
                </a:lnTo>
                <a:lnTo>
                  <a:pt x="105" y="0"/>
                </a:lnTo>
                <a:lnTo>
                  <a:pt x="103" y="0"/>
                </a:lnTo>
                <a:lnTo>
                  <a:pt x="102" y="0"/>
                </a:lnTo>
                <a:lnTo>
                  <a:pt x="4" y="37"/>
                </a:lnTo>
                <a:lnTo>
                  <a:pt x="1" y="39"/>
                </a:lnTo>
                <a:lnTo>
                  <a:pt x="0" y="41"/>
                </a:lnTo>
                <a:lnTo>
                  <a:pt x="0" y="42"/>
                </a:lnTo>
                <a:lnTo>
                  <a:pt x="0" y="45"/>
                </a:lnTo>
                <a:lnTo>
                  <a:pt x="2" y="51"/>
                </a:lnTo>
                <a:lnTo>
                  <a:pt x="4" y="53"/>
                </a:lnTo>
                <a:lnTo>
                  <a:pt x="5" y="54"/>
                </a:lnTo>
                <a:lnTo>
                  <a:pt x="7" y="54"/>
                </a:lnTo>
                <a:lnTo>
                  <a:pt x="10" y="54"/>
                </a:lnTo>
                <a:lnTo>
                  <a:pt x="108" y="17"/>
                </a:lnTo>
                <a:lnTo>
                  <a:pt x="109" y="16"/>
                </a:lnTo>
                <a:lnTo>
                  <a:pt x="110" y="14"/>
                </a:lnTo>
                <a:lnTo>
                  <a:pt x="110" y="12"/>
                </a:lnTo>
                <a:lnTo>
                  <a:pt x="110"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4"/>
          <p:cNvSpPr>
            <a:spLocks/>
          </p:cNvSpPr>
          <p:nvPr/>
        </p:nvSpPr>
        <p:spPr bwMode="black">
          <a:xfrm>
            <a:off x="544513" y="6311900"/>
            <a:ext cx="123825" cy="180975"/>
          </a:xfrm>
          <a:custGeom>
            <a:avLst/>
            <a:gdLst>
              <a:gd name="T0" fmla="*/ 2147483647 w 78"/>
              <a:gd name="T1" fmla="*/ 2147483647 h 114"/>
              <a:gd name="T2" fmla="*/ 2147483647 w 78"/>
              <a:gd name="T3" fmla="*/ 2147483647 h 114"/>
              <a:gd name="T4" fmla="*/ 2147483647 w 78"/>
              <a:gd name="T5" fmla="*/ 2147483647 h 114"/>
              <a:gd name="T6" fmla="*/ 2147483647 w 78"/>
              <a:gd name="T7" fmla="*/ 0 h 114"/>
              <a:gd name="T8" fmla="*/ 2147483647 w 78"/>
              <a:gd name="T9" fmla="*/ 0 h 114"/>
              <a:gd name="T10" fmla="*/ 2147483647 w 78"/>
              <a:gd name="T11" fmla="*/ 2147483647 h 114"/>
              <a:gd name="T12" fmla="*/ 2147483647 w 78"/>
              <a:gd name="T13" fmla="*/ 2147483647 h 114"/>
              <a:gd name="T14" fmla="*/ 2147483647 w 78"/>
              <a:gd name="T15" fmla="*/ 2147483647 h 114"/>
              <a:gd name="T16" fmla="*/ 2147483647 w 78"/>
              <a:gd name="T17" fmla="*/ 2147483647 h 114"/>
              <a:gd name="T18" fmla="*/ 0 w 78"/>
              <a:gd name="T19" fmla="*/ 2147483647 h 114"/>
              <a:gd name="T20" fmla="*/ 0 w 78"/>
              <a:gd name="T21" fmla="*/ 2147483647 h 114"/>
              <a:gd name="T22" fmla="*/ 2147483647 w 78"/>
              <a:gd name="T23" fmla="*/ 2147483647 h 114"/>
              <a:gd name="T24" fmla="*/ 2147483647 w 78"/>
              <a:gd name="T25" fmla="*/ 2147483647 h 114"/>
              <a:gd name="T26" fmla="*/ 2147483647 w 78"/>
              <a:gd name="T27" fmla="*/ 2147483647 h 114"/>
              <a:gd name="T28" fmla="*/ 2147483647 w 78"/>
              <a:gd name="T29" fmla="*/ 2147483647 h 114"/>
              <a:gd name="T30" fmla="*/ 2147483647 w 78"/>
              <a:gd name="T31" fmla="*/ 2147483647 h 114"/>
              <a:gd name="T32" fmla="*/ 2147483647 w 78"/>
              <a:gd name="T33" fmla="*/ 2147483647 h 114"/>
              <a:gd name="T34" fmla="*/ 2147483647 w 78"/>
              <a:gd name="T35" fmla="*/ 2147483647 h 114"/>
              <a:gd name="T36" fmla="*/ 2147483647 w 78"/>
              <a:gd name="T37" fmla="*/ 2147483647 h 114"/>
              <a:gd name="T38" fmla="*/ 2147483647 w 78"/>
              <a:gd name="T39" fmla="*/ 2147483647 h 114"/>
              <a:gd name="T40" fmla="*/ 2147483647 w 78"/>
              <a:gd name="T41" fmla="*/ 2147483647 h 114"/>
              <a:gd name="T42" fmla="*/ 2147483647 w 78"/>
              <a:gd name="T43" fmla="*/ 2147483647 h 114"/>
              <a:gd name="T44" fmla="*/ 2147483647 w 78"/>
              <a:gd name="T45" fmla="*/ 2147483647 h 114"/>
              <a:gd name="T46" fmla="*/ 2147483647 w 78"/>
              <a:gd name="T47" fmla="*/ 2147483647 h 114"/>
              <a:gd name="T48" fmla="*/ 2147483647 w 78"/>
              <a:gd name="T49" fmla="*/ 2147483647 h 114"/>
              <a:gd name="T50" fmla="*/ 2147483647 w 78"/>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114">
                <a:moveTo>
                  <a:pt x="74" y="10"/>
                </a:moveTo>
                <a:lnTo>
                  <a:pt x="55" y="1"/>
                </a:lnTo>
                <a:lnTo>
                  <a:pt x="51" y="0"/>
                </a:lnTo>
                <a:lnTo>
                  <a:pt x="49" y="0"/>
                </a:lnTo>
                <a:lnTo>
                  <a:pt x="47" y="1"/>
                </a:lnTo>
                <a:lnTo>
                  <a:pt x="44" y="5"/>
                </a:lnTo>
                <a:lnTo>
                  <a:pt x="1" y="94"/>
                </a:lnTo>
                <a:lnTo>
                  <a:pt x="0" y="96"/>
                </a:lnTo>
                <a:lnTo>
                  <a:pt x="0" y="100"/>
                </a:lnTo>
                <a:lnTo>
                  <a:pt x="2" y="102"/>
                </a:lnTo>
                <a:lnTo>
                  <a:pt x="5" y="104"/>
                </a:lnTo>
                <a:lnTo>
                  <a:pt x="23" y="113"/>
                </a:lnTo>
                <a:lnTo>
                  <a:pt x="26" y="114"/>
                </a:lnTo>
                <a:lnTo>
                  <a:pt x="29" y="114"/>
                </a:lnTo>
                <a:lnTo>
                  <a:pt x="31" y="111"/>
                </a:lnTo>
                <a:lnTo>
                  <a:pt x="33" y="109"/>
                </a:lnTo>
                <a:lnTo>
                  <a:pt x="78" y="21"/>
                </a:lnTo>
                <a:lnTo>
                  <a:pt x="78" y="17"/>
                </a:lnTo>
                <a:lnTo>
                  <a:pt x="78" y="15"/>
                </a:lnTo>
                <a:lnTo>
                  <a:pt x="77" y="12"/>
                </a:lnTo>
                <a:lnTo>
                  <a:pt x="74"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5"/>
          <p:cNvSpPr>
            <a:spLocks/>
          </p:cNvSpPr>
          <p:nvPr/>
        </p:nvSpPr>
        <p:spPr bwMode="black">
          <a:xfrm>
            <a:off x="487363" y="5864225"/>
            <a:ext cx="128587" cy="153988"/>
          </a:xfrm>
          <a:custGeom>
            <a:avLst/>
            <a:gdLst>
              <a:gd name="T0" fmla="*/ 2147483647 w 81"/>
              <a:gd name="T1" fmla="*/ 2147483647 h 97"/>
              <a:gd name="T2" fmla="*/ 2147483647 w 81"/>
              <a:gd name="T3" fmla="*/ 2147483647 h 97"/>
              <a:gd name="T4" fmla="*/ 2147483647 w 81"/>
              <a:gd name="T5" fmla="*/ 2147483647 h 97"/>
              <a:gd name="T6" fmla="*/ 2147483647 w 81"/>
              <a:gd name="T7" fmla="*/ 2147483647 h 97"/>
              <a:gd name="T8" fmla="*/ 2147483647 w 81"/>
              <a:gd name="T9" fmla="*/ 2147483647 h 97"/>
              <a:gd name="T10" fmla="*/ 2147483647 w 81"/>
              <a:gd name="T11" fmla="*/ 2147483647 h 97"/>
              <a:gd name="T12" fmla="*/ 2147483647 w 81"/>
              <a:gd name="T13" fmla="*/ 2147483647 h 97"/>
              <a:gd name="T14" fmla="*/ 2147483647 w 81"/>
              <a:gd name="T15" fmla="*/ 2147483647 h 97"/>
              <a:gd name="T16" fmla="*/ 2147483647 w 81"/>
              <a:gd name="T17" fmla="*/ 2147483647 h 97"/>
              <a:gd name="T18" fmla="*/ 2147483647 w 81"/>
              <a:gd name="T19" fmla="*/ 2147483647 h 97"/>
              <a:gd name="T20" fmla="*/ 2147483647 w 81"/>
              <a:gd name="T21" fmla="*/ 2147483647 h 97"/>
              <a:gd name="T22" fmla="*/ 2147483647 w 81"/>
              <a:gd name="T23" fmla="*/ 2147483647 h 97"/>
              <a:gd name="T24" fmla="*/ 2147483647 w 81"/>
              <a:gd name="T25" fmla="*/ 2147483647 h 97"/>
              <a:gd name="T26" fmla="*/ 2147483647 w 81"/>
              <a:gd name="T27" fmla="*/ 2147483647 h 97"/>
              <a:gd name="T28" fmla="*/ 2147483647 w 81"/>
              <a:gd name="T29" fmla="*/ 0 h 97"/>
              <a:gd name="T30" fmla="*/ 2147483647 w 81"/>
              <a:gd name="T31" fmla="*/ 0 h 97"/>
              <a:gd name="T32" fmla="*/ 2147483647 w 81"/>
              <a:gd name="T33" fmla="*/ 0 h 97"/>
              <a:gd name="T34" fmla="*/ 2147483647 w 81"/>
              <a:gd name="T35" fmla="*/ 2147483647 h 97"/>
              <a:gd name="T36" fmla="*/ 2147483647 w 81"/>
              <a:gd name="T37" fmla="*/ 2147483647 h 97"/>
              <a:gd name="T38" fmla="*/ 2147483647 w 81"/>
              <a:gd name="T39" fmla="*/ 2147483647 h 97"/>
              <a:gd name="T40" fmla="*/ 2147483647 w 81"/>
              <a:gd name="T41" fmla="*/ 2147483647 h 97"/>
              <a:gd name="T42" fmla="*/ 0 w 81"/>
              <a:gd name="T43" fmla="*/ 2147483647 h 97"/>
              <a:gd name="T44" fmla="*/ 0 w 81"/>
              <a:gd name="T45" fmla="*/ 2147483647 h 97"/>
              <a:gd name="T46" fmla="*/ 2147483647 w 81"/>
              <a:gd name="T47" fmla="*/ 2147483647 h 97"/>
              <a:gd name="T48" fmla="*/ 2147483647 w 81"/>
              <a:gd name="T49" fmla="*/ 2147483647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 h="97">
                <a:moveTo>
                  <a:pt x="67" y="95"/>
                </a:moveTo>
                <a:lnTo>
                  <a:pt x="67" y="95"/>
                </a:lnTo>
                <a:lnTo>
                  <a:pt x="68" y="96"/>
                </a:lnTo>
                <a:lnTo>
                  <a:pt x="69" y="97"/>
                </a:lnTo>
                <a:lnTo>
                  <a:pt x="72" y="97"/>
                </a:lnTo>
                <a:lnTo>
                  <a:pt x="73" y="96"/>
                </a:lnTo>
                <a:lnTo>
                  <a:pt x="79" y="91"/>
                </a:lnTo>
                <a:lnTo>
                  <a:pt x="80" y="90"/>
                </a:lnTo>
                <a:lnTo>
                  <a:pt x="81" y="87"/>
                </a:lnTo>
                <a:lnTo>
                  <a:pt x="80" y="86"/>
                </a:lnTo>
                <a:lnTo>
                  <a:pt x="80" y="84"/>
                </a:lnTo>
                <a:lnTo>
                  <a:pt x="14" y="1"/>
                </a:lnTo>
                <a:lnTo>
                  <a:pt x="13" y="0"/>
                </a:lnTo>
                <a:lnTo>
                  <a:pt x="11" y="0"/>
                </a:lnTo>
                <a:lnTo>
                  <a:pt x="10" y="0"/>
                </a:lnTo>
                <a:lnTo>
                  <a:pt x="7" y="1"/>
                </a:lnTo>
                <a:lnTo>
                  <a:pt x="3" y="5"/>
                </a:lnTo>
                <a:lnTo>
                  <a:pt x="1" y="7"/>
                </a:lnTo>
                <a:lnTo>
                  <a:pt x="0" y="8"/>
                </a:lnTo>
                <a:lnTo>
                  <a:pt x="0" y="11"/>
                </a:lnTo>
                <a:lnTo>
                  <a:pt x="1" y="12"/>
                </a:lnTo>
                <a:lnTo>
                  <a:pt x="67" y="9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6"/>
          <p:cNvSpPr>
            <a:spLocks/>
          </p:cNvSpPr>
          <p:nvPr/>
        </p:nvSpPr>
        <p:spPr bwMode="black">
          <a:xfrm>
            <a:off x="846138" y="6257925"/>
            <a:ext cx="166687" cy="149225"/>
          </a:xfrm>
          <a:custGeom>
            <a:avLst/>
            <a:gdLst>
              <a:gd name="T0" fmla="*/ 2147483647 w 105"/>
              <a:gd name="T1" fmla="*/ 2147483647 h 94"/>
              <a:gd name="T2" fmla="*/ 2147483647 w 105"/>
              <a:gd name="T3" fmla="*/ 2147483647 h 94"/>
              <a:gd name="T4" fmla="*/ 2147483647 w 105"/>
              <a:gd name="T5" fmla="*/ 2147483647 h 94"/>
              <a:gd name="T6" fmla="*/ 2147483647 w 105"/>
              <a:gd name="T7" fmla="*/ 0 h 94"/>
              <a:gd name="T8" fmla="*/ 2147483647 w 105"/>
              <a:gd name="T9" fmla="*/ 0 h 94"/>
              <a:gd name="T10" fmla="*/ 2147483647 w 105"/>
              <a:gd name="T11" fmla="*/ 2147483647 h 94"/>
              <a:gd name="T12" fmla="*/ 2147483647 w 105"/>
              <a:gd name="T13" fmla="*/ 2147483647 h 94"/>
              <a:gd name="T14" fmla="*/ 2147483647 w 105"/>
              <a:gd name="T15" fmla="*/ 2147483647 h 94"/>
              <a:gd name="T16" fmla="*/ 2147483647 w 105"/>
              <a:gd name="T17" fmla="*/ 2147483647 h 94"/>
              <a:gd name="T18" fmla="*/ 0 w 105"/>
              <a:gd name="T19" fmla="*/ 2147483647 h 94"/>
              <a:gd name="T20" fmla="*/ 0 w 105"/>
              <a:gd name="T21" fmla="*/ 2147483647 h 94"/>
              <a:gd name="T22" fmla="*/ 0 w 105"/>
              <a:gd name="T23" fmla="*/ 2147483647 h 94"/>
              <a:gd name="T24" fmla="*/ 2147483647 w 105"/>
              <a:gd name="T25" fmla="*/ 2147483647 h 94"/>
              <a:gd name="T26" fmla="*/ 2147483647 w 105"/>
              <a:gd name="T27" fmla="*/ 2147483647 h 94"/>
              <a:gd name="T28" fmla="*/ 2147483647 w 105"/>
              <a:gd name="T29" fmla="*/ 2147483647 h 94"/>
              <a:gd name="T30" fmla="*/ 2147483647 w 105"/>
              <a:gd name="T31" fmla="*/ 2147483647 h 94"/>
              <a:gd name="T32" fmla="*/ 2147483647 w 105"/>
              <a:gd name="T33" fmla="*/ 2147483647 h 94"/>
              <a:gd name="T34" fmla="*/ 2147483647 w 105"/>
              <a:gd name="T35" fmla="*/ 2147483647 h 94"/>
              <a:gd name="T36" fmla="*/ 2147483647 w 105"/>
              <a:gd name="T37" fmla="*/ 2147483647 h 94"/>
              <a:gd name="T38" fmla="*/ 2147483647 w 105"/>
              <a:gd name="T39" fmla="*/ 2147483647 h 94"/>
              <a:gd name="T40" fmla="*/ 2147483647 w 105"/>
              <a:gd name="T41" fmla="*/ 2147483647 h 94"/>
              <a:gd name="T42" fmla="*/ 2147483647 w 105"/>
              <a:gd name="T43" fmla="*/ 2147483647 h 94"/>
              <a:gd name="T44" fmla="*/ 2147483647 w 105"/>
              <a:gd name="T45" fmla="*/ 2147483647 h 94"/>
              <a:gd name="T46" fmla="*/ 2147483647 w 105"/>
              <a:gd name="T47" fmla="*/ 2147483647 h 94"/>
              <a:gd name="T48" fmla="*/ 2147483647 w 105"/>
              <a:gd name="T49" fmla="*/ 2147483647 h 94"/>
              <a:gd name="T50" fmla="*/ 2147483647 w 105"/>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94">
                <a:moveTo>
                  <a:pt x="103" y="65"/>
                </a:moveTo>
                <a:lnTo>
                  <a:pt x="25" y="2"/>
                </a:lnTo>
                <a:lnTo>
                  <a:pt x="23" y="0"/>
                </a:lnTo>
                <a:lnTo>
                  <a:pt x="20" y="0"/>
                </a:lnTo>
                <a:lnTo>
                  <a:pt x="17" y="1"/>
                </a:lnTo>
                <a:lnTo>
                  <a:pt x="14" y="2"/>
                </a:lnTo>
                <a:lnTo>
                  <a:pt x="1" y="19"/>
                </a:lnTo>
                <a:lnTo>
                  <a:pt x="0" y="21"/>
                </a:lnTo>
                <a:lnTo>
                  <a:pt x="0" y="25"/>
                </a:lnTo>
                <a:lnTo>
                  <a:pt x="0" y="27"/>
                </a:lnTo>
                <a:lnTo>
                  <a:pt x="2" y="29"/>
                </a:lnTo>
                <a:lnTo>
                  <a:pt x="79" y="93"/>
                </a:lnTo>
                <a:lnTo>
                  <a:pt x="83" y="94"/>
                </a:lnTo>
                <a:lnTo>
                  <a:pt x="85" y="94"/>
                </a:lnTo>
                <a:lnTo>
                  <a:pt x="87" y="94"/>
                </a:lnTo>
                <a:lnTo>
                  <a:pt x="90" y="92"/>
                </a:lnTo>
                <a:lnTo>
                  <a:pt x="103" y="76"/>
                </a:lnTo>
                <a:lnTo>
                  <a:pt x="105" y="73"/>
                </a:lnTo>
                <a:lnTo>
                  <a:pt x="105" y="70"/>
                </a:lnTo>
                <a:lnTo>
                  <a:pt x="104" y="68"/>
                </a:lnTo>
                <a:lnTo>
                  <a:pt x="103" y="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7"/>
          <p:cNvSpPr>
            <a:spLocks/>
          </p:cNvSpPr>
          <p:nvPr/>
        </p:nvSpPr>
        <p:spPr bwMode="black">
          <a:xfrm>
            <a:off x="836613" y="6124575"/>
            <a:ext cx="250825" cy="58738"/>
          </a:xfrm>
          <a:custGeom>
            <a:avLst/>
            <a:gdLst>
              <a:gd name="T0" fmla="*/ 0 w 158"/>
              <a:gd name="T1" fmla="*/ 2147483647 h 37"/>
              <a:gd name="T2" fmla="*/ 0 w 158"/>
              <a:gd name="T3" fmla="*/ 2147483647 h 37"/>
              <a:gd name="T4" fmla="*/ 0 w 158"/>
              <a:gd name="T5" fmla="*/ 2147483647 h 37"/>
              <a:gd name="T6" fmla="*/ 0 w 158"/>
              <a:gd name="T7" fmla="*/ 2147483647 h 37"/>
              <a:gd name="T8" fmla="*/ 2147483647 w 158"/>
              <a:gd name="T9" fmla="*/ 2147483647 h 37"/>
              <a:gd name="T10" fmla="*/ 2147483647 w 158"/>
              <a:gd name="T11" fmla="*/ 2147483647 h 37"/>
              <a:gd name="T12" fmla="*/ 2147483647 w 158"/>
              <a:gd name="T13" fmla="*/ 2147483647 h 37"/>
              <a:gd name="T14" fmla="*/ 2147483647 w 158"/>
              <a:gd name="T15" fmla="*/ 2147483647 h 37"/>
              <a:gd name="T16" fmla="*/ 2147483647 w 158"/>
              <a:gd name="T17" fmla="*/ 2147483647 h 37"/>
              <a:gd name="T18" fmla="*/ 2147483647 w 158"/>
              <a:gd name="T19" fmla="*/ 2147483647 h 37"/>
              <a:gd name="T20" fmla="*/ 2147483647 w 158"/>
              <a:gd name="T21" fmla="*/ 2147483647 h 37"/>
              <a:gd name="T22" fmla="*/ 2147483647 w 158"/>
              <a:gd name="T23" fmla="*/ 2147483647 h 37"/>
              <a:gd name="T24" fmla="*/ 2147483647 w 158"/>
              <a:gd name="T25" fmla="*/ 2147483647 h 37"/>
              <a:gd name="T26" fmla="*/ 2147483647 w 158"/>
              <a:gd name="T27" fmla="*/ 2147483647 h 37"/>
              <a:gd name="T28" fmla="*/ 2147483647 w 158"/>
              <a:gd name="T29" fmla="*/ 2147483647 h 37"/>
              <a:gd name="T30" fmla="*/ 2147483647 w 158"/>
              <a:gd name="T31" fmla="*/ 2147483647 h 37"/>
              <a:gd name="T32" fmla="*/ 2147483647 w 158"/>
              <a:gd name="T33" fmla="*/ 2147483647 h 37"/>
              <a:gd name="T34" fmla="*/ 2147483647 w 158"/>
              <a:gd name="T35" fmla="*/ 2147483647 h 37"/>
              <a:gd name="T36" fmla="*/ 2147483647 w 158"/>
              <a:gd name="T37" fmla="*/ 0 h 37"/>
              <a:gd name="T38" fmla="*/ 2147483647 w 158"/>
              <a:gd name="T39" fmla="*/ 0 h 37"/>
              <a:gd name="T40" fmla="*/ 2147483647 w 158"/>
              <a:gd name="T41" fmla="*/ 0 h 37"/>
              <a:gd name="T42" fmla="*/ 2147483647 w 158"/>
              <a:gd name="T43" fmla="*/ 2147483647 h 37"/>
              <a:gd name="T44" fmla="*/ 2147483647 w 158"/>
              <a:gd name="T45" fmla="*/ 2147483647 h 37"/>
              <a:gd name="T46" fmla="*/ 0 w 158"/>
              <a:gd name="T47" fmla="*/ 2147483647 h 37"/>
              <a:gd name="T48" fmla="*/ 0 w 158"/>
              <a:gd name="T49" fmla="*/ 2147483647 h 37"/>
              <a:gd name="T50" fmla="*/ 0 w 158"/>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37">
                <a:moveTo>
                  <a:pt x="0" y="8"/>
                </a:moveTo>
                <a:lnTo>
                  <a:pt x="0" y="29"/>
                </a:lnTo>
                <a:lnTo>
                  <a:pt x="0" y="32"/>
                </a:lnTo>
                <a:lnTo>
                  <a:pt x="3" y="35"/>
                </a:lnTo>
                <a:lnTo>
                  <a:pt x="5" y="36"/>
                </a:lnTo>
                <a:lnTo>
                  <a:pt x="7" y="37"/>
                </a:lnTo>
                <a:lnTo>
                  <a:pt x="150" y="37"/>
                </a:lnTo>
                <a:lnTo>
                  <a:pt x="153" y="36"/>
                </a:lnTo>
                <a:lnTo>
                  <a:pt x="156" y="35"/>
                </a:lnTo>
                <a:lnTo>
                  <a:pt x="157" y="32"/>
                </a:lnTo>
                <a:lnTo>
                  <a:pt x="158" y="29"/>
                </a:lnTo>
                <a:lnTo>
                  <a:pt x="158" y="8"/>
                </a:lnTo>
                <a:lnTo>
                  <a:pt x="157" y="5"/>
                </a:lnTo>
                <a:lnTo>
                  <a:pt x="156" y="2"/>
                </a:lnTo>
                <a:lnTo>
                  <a:pt x="153" y="1"/>
                </a:lnTo>
                <a:lnTo>
                  <a:pt x="150" y="0"/>
                </a:lnTo>
                <a:lnTo>
                  <a:pt x="7" y="0"/>
                </a:lnTo>
                <a:lnTo>
                  <a:pt x="5" y="1"/>
                </a:lnTo>
                <a:lnTo>
                  <a:pt x="3" y="2"/>
                </a:lnTo>
                <a:lnTo>
                  <a:pt x="0" y="5"/>
                </a:lnTo>
                <a:lnTo>
                  <a:pt x="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18"/>
          <p:cNvSpPr>
            <a:spLocks/>
          </p:cNvSpPr>
          <p:nvPr/>
        </p:nvSpPr>
        <p:spPr bwMode="black">
          <a:xfrm>
            <a:off x="358775" y="6154738"/>
            <a:ext cx="182563" cy="28575"/>
          </a:xfrm>
          <a:custGeom>
            <a:avLst/>
            <a:gdLst>
              <a:gd name="T0" fmla="*/ 2147483647 w 115"/>
              <a:gd name="T1" fmla="*/ 0 h 18"/>
              <a:gd name="T2" fmla="*/ 2147483647 w 115"/>
              <a:gd name="T3" fmla="*/ 0 h 18"/>
              <a:gd name="T4" fmla="*/ 2147483647 w 115"/>
              <a:gd name="T5" fmla="*/ 2147483647 h 18"/>
              <a:gd name="T6" fmla="*/ 2147483647 w 115"/>
              <a:gd name="T7" fmla="*/ 2147483647 h 18"/>
              <a:gd name="T8" fmla="*/ 0 w 115"/>
              <a:gd name="T9" fmla="*/ 2147483647 h 18"/>
              <a:gd name="T10" fmla="*/ 0 w 115"/>
              <a:gd name="T11" fmla="*/ 2147483647 h 18"/>
              <a:gd name="T12" fmla="*/ 0 w 115"/>
              <a:gd name="T13" fmla="*/ 2147483647 h 18"/>
              <a:gd name="T14" fmla="*/ 0 w 115"/>
              <a:gd name="T15" fmla="*/ 2147483647 h 18"/>
              <a:gd name="T16" fmla="*/ 0 w 115"/>
              <a:gd name="T17" fmla="*/ 2147483647 h 18"/>
              <a:gd name="T18" fmla="*/ 2147483647 w 115"/>
              <a:gd name="T19" fmla="*/ 2147483647 h 18"/>
              <a:gd name="T20" fmla="*/ 2147483647 w 115"/>
              <a:gd name="T21" fmla="*/ 2147483647 h 18"/>
              <a:gd name="T22" fmla="*/ 2147483647 w 115"/>
              <a:gd name="T23" fmla="*/ 2147483647 h 18"/>
              <a:gd name="T24" fmla="*/ 2147483647 w 115"/>
              <a:gd name="T25" fmla="*/ 2147483647 h 18"/>
              <a:gd name="T26" fmla="*/ 2147483647 w 115"/>
              <a:gd name="T27" fmla="*/ 2147483647 h 18"/>
              <a:gd name="T28" fmla="*/ 2147483647 w 115"/>
              <a:gd name="T29" fmla="*/ 2147483647 h 18"/>
              <a:gd name="T30" fmla="*/ 2147483647 w 115"/>
              <a:gd name="T31" fmla="*/ 2147483647 h 18"/>
              <a:gd name="T32" fmla="*/ 2147483647 w 115"/>
              <a:gd name="T33" fmla="*/ 2147483647 h 18"/>
              <a:gd name="T34" fmla="*/ 2147483647 w 115"/>
              <a:gd name="T35" fmla="*/ 2147483647 h 18"/>
              <a:gd name="T36" fmla="*/ 2147483647 w 115"/>
              <a:gd name="T37" fmla="*/ 2147483647 h 18"/>
              <a:gd name="T38" fmla="*/ 2147483647 w 115"/>
              <a:gd name="T39" fmla="*/ 2147483647 h 18"/>
              <a:gd name="T40" fmla="*/ 2147483647 w 115"/>
              <a:gd name="T41" fmla="*/ 2147483647 h 18"/>
              <a:gd name="T42" fmla="*/ 2147483647 w 115"/>
              <a:gd name="T43" fmla="*/ 2147483647 h 18"/>
              <a:gd name="T44" fmla="*/ 2147483647 w 115"/>
              <a:gd name="T45" fmla="*/ 2147483647 h 18"/>
              <a:gd name="T46" fmla="*/ 2147483647 w 115"/>
              <a:gd name="T47" fmla="*/ 0 h 18"/>
              <a:gd name="T48" fmla="*/ 2147483647 w 115"/>
              <a:gd name="T49" fmla="*/ 0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5" h="18">
                <a:moveTo>
                  <a:pt x="5" y="0"/>
                </a:moveTo>
                <a:lnTo>
                  <a:pt x="5" y="0"/>
                </a:lnTo>
                <a:lnTo>
                  <a:pt x="2" y="1"/>
                </a:lnTo>
                <a:lnTo>
                  <a:pt x="1" y="2"/>
                </a:lnTo>
                <a:lnTo>
                  <a:pt x="0" y="4"/>
                </a:lnTo>
                <a:lnTo>
                  <a:pt x="0" y="6"/>
                </a:lnTo>
                <a:lnTo>
                  <a:pt x="0" y="13"/>
                </a:lnTo>
                <a:lnTo>
                  <a:pt x="0" y="14"/>
                </a:lnTo>
                <a:lnTo>
                  <a:pt x="1" y="16"/>
                </a:lnTo>
                <a:lnTo>
                  <a:pt x="2" y="17"/>
                </a:lnTo>
                <a:lnTo>
                  <a:pt x="5" y="18"/>
                </a:lnTo>
                <a:lnTo>
                  <a:pt x="110" y="18"/>
                </a:lnTo>
                <a:lnTo>
                  <a:pt x="111" y="17"/>
                </a:lnTo>
                <a:lnTo>
                  <a:pt x="113" y="16"/>
                </a:lnTo>
                <a:lnTo>
                  <a:pt x="113" y="14"/>
                </a:lnTo>
                <a:lnTo>
                  <a:pt x="115" y="13"/>
                </a:lnTo>
                <a:lnTo>
                  <a:pt x="115" y="6"/>
                </a:lnTo>
                <a:lnTo>
                  <a:pt x="113" y="4"/>
                </a:lnTo>
                <a:lnTo>
                  <a:pt x="113" y="2"/>
                </a:lnTo>
                <a:lnTo>
                  <a:pt x="111" y="1"/>
                </a:lnTo>
                <a:lnTo>
                  <a:pt x="110" y="0"/>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19"/>
          <p:cNvSpPr>
            <a:spLocks/>
          </p:cNvSpPr>
          <p:nvPr/>
        </p:nvSpPr>
        <p:spPr bwMode="black">
          <a:xfrm>
            <a:off x="877888" y="5967413"/>
            <a:ext cx="160337" cy="96837"/>
          </a:xfrm>
          <a:custGeom>
            <a:avLst/>
            <a:gdLst>
              <a:gd name="T0" fmla="*/ 2147483647 w 101"/>
              <a:gd name="T1" fmla="*/ 2147483647 h 61"/>
              <a:gd name="T2" fmla="*/ 2147483647 w 101"/>
              <a:gd name="T3" fmla="*/ 2147483647 h 61"/>
              <a:gd name="T4" fmla="*/ 2147483647 w 101"/>
              <a:gd name="T5" fmla="*/ 2147483647 h 61"/>
              <a:gd name="T6" fmla="*/ 2147483647 w 101"/>
              <a:gd name="T7" fmla="*/ 0 h 61"/>
              <a:gd name="T8" fmla="*/ 2147483647 w 101"/>
              <a:gd name="T9" fmla="*/ 2147483647 h 61"/>
              <a:gd name="T10" fmla="*/ 2147483647 w 101"/>
              <a:gd name="T11" fmla="*/ 2147483647 h 61"/>
              <a:gd name="T12" fmla="*/ 2147483647 w 101"/>
              <a:gd name="T13" fmla="*/ 2147483647 h 61"/>
              <a:gd name="T14" fmla="*/ 0 w 101"/>
              <a:gd name="T15" fmla="*/ 2147483647 h 61"/>
              <a:gd name="T16" fmla="*/ 0 w 101"/>
              <a:gd name="T17" fmla="*/ 2147483647 h 61"/>
              <a:gd name="T18" fmla="*/ 0 w 101"/>
              <a:gd name="T19" fmla="*/ 2147483647 h 61"/>
              <a:gd name="T20" fmla="*/ 0 w 101"/>
              <a:gd name="T21" fmla="*/ 2147483647 h 61"/>
              <a:gd name="T22" fmla="*/ 2147483647 w 101"/>
              <a:gd name="T23" fmla="*/ 2147483647 h 61"/>
              <a:gd name="T24" fmla="*/ 2147483647 w 101"/>
              <a:gd name="T25" fmla="*/ 2147483647 h 61"/>
              <a:gd name="T26" fmla="*/ 2147483647 w 101"/>
              <a:gd name="T27" fmla="*/ 2147483647 h 61"/>
              <a:gd name="T28" fmla="*/ 2147483647 w 101"/>
              <a:gd name="T29" fmla="*/ 2147483647 h 61"/>
              <a:gd name="T30" fmla="*/ 2147483647 w 101"/>
              <a:gd name="T31" fmla="*/ 2147483647 h 61"/>
              <a:gd name="T32" fmla="*/ 2147483647 w 101"/>
              <a:gd name="T33" fmla="*/ 2147483647 h 61"/>
              <a:gd name="T34" fmla="*/ 2147483647 w 101"/>
              <a:gd name="T35" fmla="*/ 2147483647 h 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61">
                <a:moveTo>
                  <a:pt x="101" y="2"/>
                </a:moveTo>
                <a:lnTo>
                  <a:pt x="100" y="2"/>
                </a:lnTo>
                <a:lnTo>
                  <a:pt x="98" y="0"/>
                </a:lnTo>
                <a:lnTo>
                  <a:pt x="95" y="1"/>
                </a:lnTo>
                <a:lnTo>
                  <a:pt x="2" y="53"/>
                </a:lnTo>
                <a:lnTo>
                  <a:pt x="0" y="56"/>
                </a:lnTo>
                <a:lnTo>
                  <a:pt x="0" y="58"/>
                </a:lnTo>
                <a:lnTo>
                  <a:pt x="0" y="59"/>
                </a:lnTo>
                <a:lnTo>
                  <a:pt x="3" y="61"/>
                </a:lnTo>
                <a:lnTo>
                  <a:pt x="5" y="61"/>
                </a:lnTo>
                <a:lnTo>
                  <a:pt x="100" y="7"/>
                </a:lnTo>
                <a:lnTo>
                  <a:pt x="101" y="6"/>
                </a:lnTo>
                <a:lnTo>
                  <a:pt x="101"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20"/>
          <p:cNvSpPr>
            <a:spLocks/>
          </p:cNvSpPr>
          <p:nvPr/>
        </p:nvSpPr>
        <p:spPr bwMode="black">
          <a:xfrm>
            <a:off x="982663" y="6016625"/>
            <a:ext cx="174625" cy="61913"/>
          </a:xfrm>
          <a:custGeom>
            <a:avLst/>
            <a:gdLst>
              <a:gd name="T0" fmla="*/ 2147483647 w 110"/>
              <a:gd name="T1" fmla="*/ 2147483647 h 39"/>
              <a:gd name="T2" fmla="*/ 2147483647 w 110"/>
              <a:gd name="T3" fmla="*/ 2147483647 h 39"/>
              <a:gd name="T4" fmla="*/ 2147483647 w 110"/>
              <a:gd name="T5" fmla="*/ 2147483647 h 39"/>
              <a:gd name="T6" fmla="*/ 2147483647 w 110"/>
              <a:gd name="T7" fmla="*/ 0 h 39"/>
              <a:gd name="T8" fmla="*/ 2147483647 w 110"/>
              <a:gd name="T9" fmla="*/ 2147483647 h 39"/>
              <a:gd name="T10" fmla="*/ 2147483647 w 110"/>
              <a:gd name="T11" fmla="*/ 2147483647 h 39"/>
              <a:gd name="T12" fmla="*/ 2147483647 w 110"/>
              <a:gd name="T13" fmla="*/ 2147483647 h 39"/>
              <a:gd name="T14" fmla="*/ 0 w 110"/>
              <a:gd name="T15" fmla="*/ 2147483647 h 39"/>
              <a:gd name="T16" fmla="*/ 2147483647 w 110"/>
              <a:gd name="T17" fmla="*/ 2147483647 h 39"/>
              <a:gd name="T18" fmla="*/ 2147483647 w 110"/>
              <a:gd name="T19" fmla="*/ 2147483647 h 39"/>
              <a:gd name="T20" fmla="*/ 2147483647 w 110"/>
              <a:gd name="T21" fmla="*/ 2147483647 h 39"/>
              <a:gd name="T22" fmla="*/ 2147483647 w 110"/>
              <a:gd name="T23" fmla="*/ 2147483647 h 39"/>
              <a:gd name="T24" fmla="*/ 2147483647 w 110"/>
              <a:gd name="T25" fmla="*/ 2147483647 h 39"/>
              <a:gd name="T26" fmla="*/ 2147483647 w 110"/>
              <a:gd name="T27" fmla="*/ 2147483647 h 39"/>
              <a:gd name="T28" fmla="*/ 2147483647 w 110"/>
              <a:gd name="T29" fmla="*/ 2147483647 h 39"/>
              <a:gd name="T30" fmla="*/ 2147483647 w 110"/>
              <a:gd name="T31" fmla="*/ 2147483647 h 39"/>
              <a:gd name="T32" fmla="*/ 2147483647 w 110"/>
              <a:gd name="T33" fmla="*/ 2147483647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0" h="39">
                <a:moveTo>
                  <a:pt x="110" y="2"/>
                </a:moveTo>
                <a:lnTo>
                  <a:pt x="110" y="2"/>
                </a:lnTo>
                <a:lnTo>
                  <a:pt x="109" y="1"/>
                </a:lnTo>
                <a:lnTo>
                  <a:pt x="107" y="0"/>
                </a:lnTo>
                <a:lnTo>
                  <a:pt x="3" y="32"/>
                </a:lnTo>
                <a:lnTo>
                  <a:pt x="1" y="33"/>
                </a:lnTo>
                <a:lnTo>
                  <a:pt x="0" y="36"/>
                </a:lnTo>
                <a:lnTo>
                  <a:pt x="1" y="37"/>
                </a:lnTo>
                <a:lnTo>
                  <a:pt x="3" y="39"/>
                </a:lnTo>
                <a:lnTo>
                  <a:pt x="5" y="39"/>
                </a:lnTo>
                <a:lnTo>
                  <a:pt x="108" y="8"/>
                </a:lnTo>
                <a:lnTo>
                  <a:pt x="110" y="6"/>
                </a:lnTo>
                <a:lnTo>
                  <a:pt x="110" y="3"/>
                </a:lnTo>
                <a:lnTo>
                  <a:pt x="110"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21"/>
          <p:cNvSpPr>
            <a:spLocks/>
          </p:cNvSpPr>
          <p:nvPr/>
        </p:nvSpPr>
        <p:spPr bwMode="black">
          <a:xfrm>
            <a:off x="681038" y="6427788"/>
            <a:ext cx="57150" cy="182562"/>
          </a:xfrm>
          <a:custGeom>
            <a:avLst/>
            <a:gdLst>
              <a:gd name="T0" fmla="*/ 2147483647 w 36"/>
              <a:gd name="T1" fmla="*/ 0 h 115"/>
              <a:gd name="T2" fmla="*/ 2147483647 w 36"/>
              <a:gd name="T3" fmla="*/ 0 h 115"/>
              <a:gd name="T4" fmla="*/ 2147483647 w 36"/>
              <a:gd name="T5" fmla="*/ 0 h 115"/>
              <a:gd name="T6" fmla="*/ 2147483647 w 36"/>
              <a:gd name="T7" fmla="*/ 2147483647 h 115"/>
              <a:gd name="T8" fmla="*/ 2147483647 w 36"/>
              <a:gd name="T9" fmla="*/ 2147483647 h 115"/>
              <a:gd name="T10" fmla="*/ 2147483647 w 36"/>
              <a:gd name="T11" fmla="*/ 2147483647 h 115"/>
              <a:gd name="T12" fmla="*/ 0 w 36"/>
              <a:gd name="T13" fmla="*/ 2147483647 h 115"/>
              <a:gd name="T14" fmla="*/ 0 w 36"/>
              <a:gd name="T15" fmla="*/ 2147483647 h 115"/>
              <a:gd name="T16" fmla="*/ 0 w 36"/>
              <a:gd name="T17" fmla="*/ 2147483647 h 115"/>
              <a:gd name="T18" fmla="*/ 2147483647 w 36"/>
              <a:gd name="T19" fmla="*/ 2147483647 h 115"/>
              <a:gd name="T20" fmla="*/ 2147483647 w 36"/>
              <a:gd name="T21" fmla="*/ 2147483647 h 115"/>
              <a:gd name="T22" fmla="*/ 2147483647 w 36"/>
              <a:gd name="T23" fmla="*/ 2147483647 h 115"/>
              <a:gd name="T24" fmla="*/ 2147483647 w 36"/>
              <a:gd name="T25" fmla="*/ 2147483647 h 115"/>
              <a:gd name="T26" fmla="*/ 2147483647 w 36"/>
              <a:gd name="T27" fmla="*/ 2147483647 h 115"/>
              <a:gd name="T28" fmla="*/ 2147483647 w 36"/>
              <a:gd name="T29" fmla="*/ 2147483647 h 115"/>
              <a:gd name="T30" fmla="*/ 2147483647 w 36"/>
              <a:gd name="T31" fmla="*/ 2147483647 h 115"/>
              <a:gd name="T32" fmla="*/ 2147483647 w 36"/>
              <a:gd name="T33" fmla="*/ 2147483647 h 115"/>
              <a:gd name="T34" fmla="*/ 2147483647 w 36"/>
              <a:gd name="T35" fmla="*/ 2147483647 h 115"/>
              <a:gd name="T36" fmla="*/ 2147483647 w 36"/>
              <a:gd name="T37" fmla="*/ 2147483647 h 115"/>
              <a:gd name="T38" fmla="*/ 2147483647 w 36"/>
              <a:gd name="T39" fmla="*/ 2147483647 h 115"/>
              <a:gd name="T40" fmla="*/ 2147483647 w 36"/>
              <a:gd name="T41" fmla="*/ 2147483647 h 115"/>
              <a:gd name="T42" fmla="*/ 2147483647 w 36"/>
              <a:gd name="T43" fmla="*/ 2147483647 h 115"/>
              <a:gd name="T44" fmla="*/ 2147483647 w 36"/>
              <a:gd name="T45" fmla="*/ 2147483647 h 115"/>
              <a:gd name="T46" fmla="*/ 2147483647 w 36"/>
              <a:gd name="T47" fmla="*/ 2147483647 h 115"/>
              <a:gd name="T48" fmla="*/ 2147483647 w 36"/>
              <a:gd name="T49" fmla="*/ 0 h 115"/>
              <a:gd name="T50" fmla="*/ 2147483647 w 36"/>
              <a:gd name="T51" fmla="*/ 0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115">
                <a:moveTo>
                  <a:pt x="29" y="0"/>
                </a:moveTo>
                <a:lnTo>
                  <a:pt x="8" y="0"/>
                </a:lnTo>
                <a:lnTo>
                  <a:pt x="5" y="1"/>
                </a:lnTo>
                <a:lnTo>
                  <a:pt x="2" y="3"/>
                </a:lnTo>
                <a:lnTo>
                  <a:pt x="1" y="5"/>
                </a:lnTo>
                <a:lnTo>
                  <a:pt x="0" y="9"/>
                </a:lnTo>
                <a:lnTo>
                  <a:pt x="0" y="108"/>
                </a:lnTo>
                <a:lnTo>
                  <a:pt x="1" y="110"/>
                </a:lnTo>
                <a:lnTo>
                  <a:pt x="2" y="113"/>
                </a:lnTo>
                <a:lnTo>
                  <a:pt x="5" y="115"/>
                </a:lnTo>
                <a:lnTo>
                  <a:pt x="8" y="115"/>
                </a:lnTo>
                <a:lnTo>
                  <a:pt x="29" y="115"/>
                </a:lnTo>
                <a:lnTo>
                  <a:pt x="31" y="115"/>
                </a:lnTo>
                <a:lnTo>
                  <a:pt x="35" y="113"/>
                </a:lnTo>
                <a:lnTo>
                  <a:pt x="36" y="110"/>
                </a:lnTo>
                <a:lnTo>
                  <a:pt x="36" y="108"/>
                </a:lnTo>
                <a:lnTo>
                  <a:pt x="36" y="9"/>
                </a:lnTo>
                <a:lnTo>
                  <a:pt x="36" y="5"/>
                </a:lnTo>
                <a:lnTo>
                  <a:pt x="35" y="3"/>
                </a:lnTo>
                <a:lnTo>
                  <a:pt x="31" y="1"/>
                </a:lnTo>
                <a:lnTo>
                  <a:pt x="2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22"/>
          <p:cNvSpPr>
            <a:spLocks/>
          </p:cNvSpPr>
          <p:nvPr/>
        </p:nvSpPr>
        <p:spPr bwMode="black">
          <a:xfrm>
            <a:off x="703263" y="5699125"/>
            <a:ext cx="14287" cy="182563"/>
          </a:xfrm>
          <a:custGeom>
            <a:avLst/>
            <a:gdLst>
              <a:gd name="T0" fmla="*/ 2147483647 w 9"/>
              <a:gd name="T1" fmla="*/ 2147483647 h 115"/>
              <a:gd name="T2" fmla="*/ 2147483647 w 9"/>
              <a:gd name="T3" fmla="*/ 2147483647 h 115"/>
              <a:gd name="T4" fmla="*/ 2147483647 w 9"/>
              <a:gd name="T5" fmla="*/ 2147483647 h 115"/>
              <a:gd name="T6" fmla="*/ 2147483647 w 9"/>
              <a:gd name="T7" fmla="*/ 2147483647 h 115"/>
              <a:gd name="T8" fmla="*/ 2147483647 w 9"/>
              <a:gd name="T9" fmla="*/ 2147483647 h 115"/>
              <a:gd name="T10" fmla="*/ 2147483647 w 9"/>
              <a:gd name="T11" fmla="*/ 2147483647 h 115"/>
              <a:gd name="T12" fmla="*/ 2147483647 w 9"/>
              <a:gd name="T13" fmla="*/ 2147483647 h 115"/>
              <a:gd name="T14" fmla="*/ 2147483647 w 9"/>
              <a:gd name="T15" fmla="*/ 2147483647 h 115"/>
              <a:gd name="T16" fmla="*/ 2147483647 w 9"/>
              <a:gd name="T17" fmla="*/ 0 h 115"/>
              <a:gd name="T18" fmla="*/ 2147483647 w 9"/>
              <a:gd name="T19" fmla="*/ 0 h 115"/>
              <a:gd name="T20" fmla="*/ 2147483647 w 9"/>
              <a:gd name="T21" fmla="*/ 0 h 115"/>
              <a:gd name="T22" fmla="*/ 2147483647 w 9"/>
              <a:gd name="T23" fmla="*/ 2147483647 h 115"/>
              <a:gd name="T24" fmla="*/ 0 w 9"/>
              <a:gd name="T25" fmla="*/ 2147483647 h 115"/>
              <a:gd name="T26" fmla="*/ 0 w 9"/>
              <a:gd name="T27" fmla="*/ 2147483647 h 115"/>
              <a:gd name="T28" fmla="*/ 0 w 9"/>
              <a:gd name="T29" fmla="*/ 2147483647 h 115"/>
              <a:gd name="T30" fmla="*/ 2147483647 w 9"/>
              <a:gd name="T31" fmla="*/ 2147483647 h 115"/>
              <a:gd name="T32" fmla="*/ 2147483647 w 9"/>
              <a:gd name="T33" fmla="*/ 2147483647 h 115"/>
              <a:gd name="T34" fmla="*/ 2147483647 w 9"/>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15">
                <a:moveTo>
                  <a:pt x="4" y="115"/>
                </a:moveTo>
                <a:lnTo>
                  <a:pt x="5" y="115"/>
                </a:lnTo>
                <a:lnTo>
                  <a:pt x="8" y="114"/>
                </a:lnTo>
                <a:lnTo>
                  <a:pt x="9" y="111"/>
                </a:lnTo>
                <a:lnTo>
                  <a:pt x="9" y="4"/>
                </a:lnTo>
                <a:lnTo>
                  <a:pt x="8" y="1"/>
                </a:lnTo>
                <a:lnTo>
                  <a:pt x="5" y="0"/>
                </a:lnTo>
                <a:lnTo>
                  <a:pt x="4" y="0"/>
                </a:lnTo>
                <a:lnTo>
                  <a:pt x="2" y="1"/>
                </a:lnTo>
                <a:lnTo>
                  <a:pt x="0" y="4"/>
                </a:lnTo>
                <a:lnTo>
                  <a:pt x="0" y="111"/>
                </a:lnTo>
                <a:lnTo>
                  <a:pt x="2" y="114"/>
                </a:lnTo>
                <a:lnTo>
                  <a:pt x="4"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23"/>
          <p:cNvSpPr>
            <a:spLocks/>
          </p:cNvSpPr>
          <p:nvPr/>
        </p:nvSpPr>
        <p:spPr bwMode="black">
          <a:xfrm>
            <a:off x="376238" y="6027738"/>
            <a:ext cx="239712" cy="101600"/>
          </a:xfrm>
          <a:custGeom>
            <a:avLst/>
            <a:gdLst>
              <a:gd name="T0" fmla="*/ 2147483647 w 151"/>
              <a:gd name="T1" fmla="*/ 2147483647 h 64"/>
              <a:gd name="T2" fmla="*/ 2147483647 w 151"/>
              <a:gd name="T3" fmla="*/ 2147483647 h 64"/>
              <a:gd name="T4" fmla="*/ 2147483647 w 151"/>
              <a:gd name="T5" fmla="*/ 2147483647 h 64"/>
              <a:gd name="T6" fmla="*/ 2147483647 w 151"/>
              <a:gd name="T7" fmla="*/ 2147483647 h 64"/>
              <a:gd name="T8" fmla="*/ 2147483647 w 151"/>
              <a:gd name="T9" fmla="*/ 2147483647 h 64"/>
              <a:gd name="T10" fmla="*/ 2147483647 w 151"/>
              <a:gd name="T11" fmla="*/ 2147483647 h 64"/>
              <a:gd name="T12" fmla="*/ 2147483647 w 151"/>
              <a:gd name="T13" fmla="*/ 2147483647 h 64"/>
              <a:gd name="T14" fmla="*/ 2147483647 w 151"/>
              <a:gd name="T15" fmla="*/ 0 h 64"/>
              <a:gd name="T16" fmla="*/ 2147483647 w 151"/>
              <a:gd name="T17" fmla="*/ 0 h 64"/>
              <a:gd name="T18" fmla="*/ 2147483647 w 151"/>
              <a:gd name="T19" fmla="*/ 0 h 64"/>
              <a:gd name="T20" fmla="*/ 2147483647 w 151"/>
              <a:gd name="T21" fmla="*/ 0 h 64"/>
              <a:gd name="T22" fmla="*/ 2147483647 w 151"/>
              <a:gd name="T23" fmla="*/ 2147483647 h 64"/>
              <a:gd name="T24" fmla="*/ 2147483647 w 151"/>
              <a:gd name="T25" fmla="*/ 2147483647 h 64"/>
              <a:gd name="T26" fmla="*/ 0 w 151"/>
              <a:gd name="T27" fmla="*/ 2147483647 h 64"/>
              <a:gd name="T28" fmla="*/ 0 w 151"/>
              <a:gd name="T29" fmla="*/ 2147483647 h 64"/>
              <a:gd name="T30" fmla="*/ 0 w 151"/>
              <a:gd name="T31" fmla="*/ 2147483647 h 64"/>
              <a:gd name="T32" fmla="*/ 0 w 151"/>
              <a:gd name="T33" fmla="*/ 2147483647 h 64"/>
              <a:gd name="T34" fmla="*/ 2147483647 w 151"/>
              <a:gd name="T35" fmla="*/ 2147483647 h 64"/>
              <a:gd name="T36" fmla="*/ 2147483647 w 151"/>
              <a:gd name="T37" fmla="*/ 2147483647 h 64"/>
              <a:gd name="T38" fmla="*/ 2147483647 w 151"/>
              <a:gd name="T39" fmla="*/ 2147483647 h 64"/>
              <a:gd name="T40" fmla="*/ 2147483647 w 151"/>
              <a:gd name="T41" fmla="*/ 2147483647 h 64"/>
              <a:gd name="T42" fmla="*/ 2147483647 w 151"/>
              <a:gd name="T43" fmla="*/ 2147483647 h 64"/>
              <a:gd name="T44" fmla="*/ 2147483647 w 151"/>
              <a:gd name="T45" fmla="*/ 2147483647 h 64"/>
              <a:gd name="T46" fmla="*/ 2147483647 w 151"/>
              <a:gd name="T47" fmla="*/ 2147483647 h 64"/>
              <a:gd name="T48" fmla="*/ 2147483647 w 151"/>
              <a:gd name="T49" fmla="*/ 2147483647 h 64"/>
              <a:gd name="T50" fmla="*/ 2147483647 w 151"/>
              <a:gd name="T51" fmla="*/ 214748364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64">
                <a:moveTo>
                  <a:pt x="149" y="61"/>
                </a:moveTo>
                <a:lnTo>
                  <a:pt x="151" y="54"/>
                </a:lnTo>
                <a:lnTo>
                  <a:pt x="151" y="52"/>
                </a:lnTo>
                <a:lnTo>
                  <a:pt x="151" y="50"/>
                </a:lnTo>
                <a:lnTo>
                  <a:pt x="150" y="49"/>
                </a:lnTo>
                <a:lnTo>
                  <a:pt x="149" y="48"/>
                </a:lnTo>
                <a:lnTo>
                  <a:pt x="8" y="0"/>
                </a:lnTo>
                <a:lnTo>
                  <a:pt x="7" y="0"/>
                </a:lnTo>
                <a:lnTo>
                  <a:pt x="4" y="0"/>
                </a:lnTo>
                <a:lnTo>
                  <a:pt x="3" y="1"/>
                </a:lnTo>
                <a:lnTo>
                  <a:pt x="2" y="3"/>
                </a:lnTo>
                <a:lnTo>
                  <a:pt x="0" y="9"/>
                </a:lnTo>
                <a:lnTo>
                  <a:pt x="0" y="12"/>
                </a:lnTo>
                <a:lnTo>
                  <a:pt x="0" y="14"/>
                </a:lnTo>
                <a:lnTo>
                  <a:pt x="1" y="15"/>
                </a:lnTo>
                <a:lnTo>
                  <a:pt x="3" y="17"/>
                </a:lnTo>
                <a:lnTo>
                  <a:pt x="143" y="64"/>
                </a:lnTo>
                <a:lnTo>
                  <a:pt x="145" y="64"/>
                </a:lnTo>
                <a:lnTo>
                  <a:pt x="147" y="63"/>
                </a:lnTo>
                <a:lnTo>
                  <a:pt x="148" y="62"/>
                </a:lnTo>
                <a:lnTo>
                  <a:pt x="149" y="6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9" name="Group 51"/>
          <p:cNvGrpSpPr>
            <a:grpSpLocks/>
          </p:cNvGrpSpPr>
          <p:nvPr/>
        </p:nvGrpSpPr>
        <p:grpSpPr bwMode="auto">
          <a:xfrm>
            <a:off x="1270000" y="5880100"/>
            <a:ext cx="1050925" cy="552450"/>
            <a:chOff x="1270000" y="5880100"/>
            <a:chExt cx="1050925" cy="552450"/>
          </a:xfrm>
        </p:grpSpPr>
        <p:sp>
          <p:nvSpPr>
            <p:cNvPr id="30" name="Freeform 24"/>
            <p:cNvSpPr>
              <a:spLocks/>
            </p:cNvSpPr>
            <p:nvPr userDrawn="1"/>
          </p:nvSpPr>
          <p:spPr bwMode="black">
            <a:xfrm>
              <a:off x="1270000" y="5883275"/>
              <a:ext cx="139700" cy="231775"/>
            </a:xfrm>
            <a:custGeom>
              <a:avLst/>
              <a:gdLst>
                <a:gd name="T0" fmla="*/ 2147483647 w 88"/>
                <a:gd name="T1" fmla="*/ 0 h 146"/>
                <a:gd name="T2" fmla="*/ 2147483647 w 88"/>
                <a:gd name="T3" fmla="*/ 0 h 146"/>
                <a:gd name="T4" fmla="*/ 2147483647 w 88"/>
                <a:gd name="T5" fmla="*/ 0 h 146"/>
                <a:gd name="T6" fmla="*/ 2147483647 w 88"/>
                <a:gd name="T7" fmla="*/ 0 h 146"/>
                <a:gd name="T8" fmla="*/ 2147483647 w 88"/>
                <a:gd name="T9" fmla="*/ 2147483647 h 146"/>
                <a:gd name="T10" fmla="*/ 2147483647 w 88"/>
                <a:gd name="T11" fmla="*/ 2147483647 h 146"/>
                <a:gd name="T12" fmla="*/ 2147483647 w 88"/>
                <a:gd name="T13" fmla="*/ 2147483647 h 146"/>
                <a:gd name="T14" fmla="*/ 2147483647 w 88"/>
                <a:gd name="T15" fmla="*/ 2147483647 h 146"/>
                <a:gd name="T16" fmla="*/ 2147483647 w 88"/>
                <a:gd name="T17" fmla="*/ 2147483647 h 146"/>
                <a:gd name="T18" fmla="*/ 2147483647 w 88"/>
                <a:gd name="T19" fmla="*/ 2147483647 h 146"/>
                <a:gd name="T20" fmla="*/ 2147483647 w 88"/>
                <a:gd name="T21" fmla="*/ 2147483647 h 146"/>
                <a:gd name="T22" fmla="*/ 2147483647 w 88"/>
                <a:gd name="T23" fmla="*/ 0 h 146"/>
                <a:gd name="T24" fmla="*/ 2147483647 w 88"/>
                <a:gd name="T25" fmla="*/ 0 h 146"/>
                <a:gd name="T26" fmla="*/ 2147483647 w 88"/>
                <a:gd name="T27" fmla="*/ 0 h 146"/>
                <a:gd name="T28" fmla="*/ 2147483647 w 88"/>
                <a:gd name="T29" fmla="*/ 0 h 146"/>
                <a:gd name="T30" fmla="*/ 2147483647 w 88"/>
                <a:gd name="T31" fmla="*/ 2147483647 h 146"/>
                <a:gd name="T32" fmla="*/ 0 w 88"/>
                <a:gd name="T33" fmla="*/ 2147483647 h 146"/>
                <a:gd name="T34" fmla="*/ 0 w 88"/>
                <a:gd name="T35" fmla="*/ 2147483647 h 146"/>
                <a:gd name="T36" fmla="*/ 0 w 88"/>
                <a:gd name="T37" fmla="*/ 2147483647 h 146"/>
                <a:gd name="T38" fmla="*/ 0 w 88"/>
                <a:gd name="T39" fmla="*/ 2147483647 h 146"/>
                <a:gd name="T40" fmla="*/ 0 w 88"/>
                <a:gd name="T41" fmla="*/ 2147483647 h 146"/>
                <a:gd name="T42" fmla="*/ 2147483647 w 88"/>
                <a:gd name="T43" fmla="*/ 2147483647 h 146"/>
                <a:gd name="T44" fmla="*/ 2147483647 w 88"/>
                <a:gd name="T45" fmla="*/ 2147483647 h 146"/>
                <a:gd name="T46" fmla="*/ 2147483647 w 88"/>
                <a:gd name="T47" fmla="*/ 2147483647 h 146"/>
                <a:gd name="T48" fmla="*/ 2147483647 w 88"/>
                <a:gd name="T49" fmla="*/ 2147483647 h 146"/>
                <a:gd name="T50" fmla="*/ 2147483647 w 88"/>
                <a:gd name="T51" fmla="*/ 2147483647 h 146"/>
                <a:gd name="T52" fmla="*/ 2147483647 w 88"/>
                <a:gd name="T53" fmla="*/ 2147483647 h 146"/>
                <a:gd name="T54" fmla="*/ 2147483647 w 88"/>
                <a:gd name="T55" fmla="*/ 2147483647 h 146"/>
                <a:gd name="T56" fmla="*/ 2147483647 w 88"/>
                <a:gd name="T57" fmla="*/ 2147483647 h 146"/>
                <a:gd name="T58" fmla="*/ 2147483647 w 88"/>
                <a:gd name="T59" fmla="*/ 2147483647 h 146"/>
                <a:gd name="T60" fmla="*/ 2147483647 w 88"/>
                <a:gd name="T61" fmla="*/ 2147483647 h 146"/>
                <a:gd name="T62" fmla="*/ 2147483647 w 88"/>
                <a:gd name="T63" fmla="*/ 2147483647 h 146"/>
                <a:gd name="T64" fmla="*/ 2147483647 w 88"/>
                <a:gd name="T65" fmla="*/ 2147483647 h 146"/>
                <a:gd name="T66" fmla="*/ 2147483647 w 88"/>
                <a:gd name="T67" fmla="*/ 2147483647 h 146"/>
                <a:gd name="T68" fmla="*/ 2147483647 w 88"/>
                <a:gd name="T69" fmla="*/ 2147483647 h 146"/>
                <a:gd name="T70" fmla="*/ 2147483647 w 88"/>
                <a:gd name="T71" fmla="*/ 2147483647 h 146"/>
                <a:gd name="T72" fmla="*/ 2147483647 w 88"/>
                <a:gd name="T73" fmla="*/ 2147483647 h 146"/>
                <a:gd name="T74" fmla="*/ 2147483647 w 88"/>
                <a:gd name="T75" fmla="*/ 2147483647 h 146"/>
                <a:gd name="T76" fmla="*/ 2147483647 w 88"/>
                <a:gd name="T77" fmla="*/ 2147483647 h 146"/>
                <a:gd name="T78" fmla="*/ 2147483647 w 88"/>
                <a:gd name="T79" fmla="*/ 2147483647 h 146"/>
                <a:gd name="T80" fmla="*/ 2147483647 w 88"/>
                <a:gd name="T81" fmla="*/ 2147483647 h 146"/>
                <a:gd name="T82" fmla="*/ 2147483647 w 88"/>
                <a:gd name="T83" fmla="*/ 2147483647 h 146"/>
                <a:gd name="T84" fmla="*/ 2147483647 w 88"/>
                <a:gd name="T85" fmla="*/ 2147483647 h 146"/>
                <a:gd name="T86" fmla="*/ 2147483647 w 88"/>
                <a:gd name="T87" fmla="*/ 2147483647 h 146"/>
                <a:gd name="T88" fmla="*/ 2147483647 w 88"/>
                <a:gd name="T89" fmla="*/ 2147483647 h 146"/>
                <a:gd name="T90" fmla="*/ 2147483647 w 88"/>
                <a:gd name="T91" fmla="*/ 0 h 146"/>
                <a:gd name="T92" fmla="*/ 2147483647 w 88"/>
                <a:gd name="T93" fmla="*/ 0 h 146"/>
                <a:gd name="T94" fmla="*/ 2147483647 w 88"/>
                <a:gd name="T95" fmla="*/ 0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8" h="146">
                  <a:moveTo>
                    <a:pt x="81" y="0"/>
                  </a:moveTo>
                  <a:lnTo>
                    <a:pt x="73" y="0"/>
                  </a:lnTo>
                  <a:lnTo>
                    <a:pt x="70" y="0"/>
                  </a:lnTo>
                  <a:lnTo>
                    <a:pt x="69" y="1"/>
                  </a:lnTo>
                  <a:lnTo>
                    <a:pt x="67" y="4"/>
                  </a:lnTo>
                  <a:lnTo>
                    <a:pt x="67" y="6"/>
                  </a:lnTo>
                  <a:lnTo>
                    <a:pt x="67" y="108"/>
                  </a:lnTo>
                  <a:lnTo>
                    <a:pt x="30" y="4"/>
                  </a:lnTo>
                  <a:lnTo>
                    <a:pt x="27" y="1"/>
                  </a:lnTo>
                  <a:lnTo>
                    <a:pt x="24" y="0"/>
                  </a:lnTo>
                  <a:lnTo>
                    <a:pt x="6" y="0"/>
                  </a:lnTo>
                  <a:lnTo>
                    <a:pt x="3" y="0"/>
                  </a:lnTo>
                  <a:lnTo>
                    <a:pt x="2" y="1"/>
                  </a:lnTo>
                  <a:lnTo>
                    <a:pt x="0" y="4"/>
                  </a:lnTo>
                  <a:lnTo>
                    <a:pt x="0" y="6"/>
                  </a:lnTo>
                  <a:lnTo>
                    <a:pt x="0" y="140"/>
                  </a:lnTo>
                  <a:lnTo>
                    <a:pt x="0" y="142"/>
                  </a:lnTo>
                  <a:lnTo>
                    <a:pt x="2" y="143"/>
                  </a:lnTo>
                  <a:lnTo>
                    <a:pt x="3" y="146"/>
                  </a:lnTo>
                  <a:lnTo>
                    <a:pt x="6" y="146"/>
                  </a:lnTo>
                  <a:lnTo>
                    <a:pt x="14" y="146"/>
                  </a:lnTo>
                  <a:lnTo>
                    <a:pt x="16" y="146"/>
                  </a:lnTo>
                  <a:lnTo>
                    <a:pt x="19" y="143"/>
                  </a:lnTo>
                  <a:lnTo>
                    <a:pt x="20" y="142"/>
                  </a:lnTo>
                  <a:lnTo>
                    <a:pt x="20" y="140"/>
                  </a:lnTo>
                  <a:lnTo>
                    <a:pt x="20" y="38"/>
                  </a:lnTo>
                  <a:lnTo>
                    <a:pt x="58" y="142"/>
                  </a:lnTo>
                  <a:lnTo>
                    <a:pt x="61" y="145"/>
                  </a:lnTo>
                  <a:lnTo>
                    <a:pt x="64" y="146"/>
                  </a:lnTo>
                  <a:lnTo>
                    <a:pt x="81" y="146"/>
                  </a:lnTo>
                  <a:lnTo>
                    <a:pt x="83" y="146"/>
                  </a:lnTo>
                  <a:lnTo>
                    <a:pt x="86" y="143"/>
                  </a:lnTo>
                  <a:lnTo>
                    <a:pt x="87" y="142"/>
                  </a:lnTo>
                  <a:lnTo>
                    <a:pt x="88" y="140"/>
                  </a:lnTo>
                  <a:lnTo>
                    <a:pt x="88" y="6"/>
                  </a:lnTo>
                  <a:lnTo>
                    <a:pt x="87" y="4"/>
                  </a:lnTo>
                  <a:lnTo>
                    <a:pt x="86" y="1"/>
                  </a:lnTo>
                  <a:lnTo>
                    <a:pt x="83" y="0"/>
                  </a:lnTo>
                  <a:lnTo>
                    <a:pt x="8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25"/>
            <p:cNvSpPr>
              <a:spLocks/>
            </p:cNvSpPr>
            <p:nvPr userDrawn="1"/>
          </p:nvSpPr>
          <p:spPr bwMode="black">
            <a:xfrm>
              <a:off x="1522413" y="5883275"/>
              <a:ext cx="134937" cy="231775"/>
            </a:xfrm>
            <a:custGeom>
              <a:avLst/>
              <a:gdLst>
                <a:gd name="T0" fmla="*/ 2147483647 w 85"/>
                <a:gd name="T1" fmla="*/ 2147483647 h 146"/>
                <a:gd name="T2" fmla="*/ 2147483647 w 85"/>
                <a:gd name="T3" fmla="*/ 2147483647 h 146"/>
                <a:gd name="T4" fmla="*/ 2147483647 w 85"/>
                <a:gd name="T5" fmla="*/ 2147483647 h 146"/>
                <a:gd name="T6" fmla="*/ 2147483647 w 85"/>
                <a:gd name="T7" fmla="*/ 2147483647 h 146"/>
                <a:gd name="T8" fmla="*/ 2147483647 w 85"/>
                <a:gd name="T9" fmla="*/ 2147483647 h 146"/>
                <a:gd name="T10" fmla="*/ 2147483647 w 85"/>
                <a:gd name="T11" fmla="*/ 2147483647 h 146"/>
                <a:gd name="T12" fmla="*/ 2147483647 w 85"/>
                <a:gd name="T13" fmla="*/ 2147483647 h 146"/>
                <a:gd name="T14" fmla="*/ 2147483647 w 85"/>
                <a:gd name="T15" fmla="*/ 2147483647 h 146"/>
                <a:gd name="T16" fmla="*/ 2147483647 w 85"/>
                <a:gd name="T17" fmla="*/ 2147483647 h 146"/>
                <a:gd name="T18" fmla="*/ 2147483647 w 85"/>
                <a:gd name="T19" fmla="*/ 2147483647 h 146"/>
                <a:gd name="T20" fmla="*/ 2147483647 w 85"/>
                <a:gd name="T21" fmla="*/ 2147483647 h 146"/>
                <a:gd name="T22" fmla="*/ 2147483647 w 85"/>
                <a:gd name="T23" fmla="*/ 2147483647 h 146"/>
                <a:gd name="T24" fmla="*/ 2147483647 w 85"/>
                <a:gd name="T25" fmla="*/ 2147483647 h 146"/>
                <a:gd name="T26" fmla="*/ 2147483647 w 85"/>
                <a:gd name="T27" fmla="*/ 2147483647 h 146"/>
                <a:gd name="T28" fmla="*/ 2147483647 w 85"/>
                <a:gd name="T29" fmla="*/ 2147483647 h 146"/>
                <a:gd name="T30" fmla="*/ 2147483647 w 85"/>
                <a:gd name="T31" fmla="*/ 0 h 146"/>
                <a:gd name="T32" fmla="*/ 2147483647 w 85"/>
                <a:gd name="T33" fmla="*/ 0 h 146"/>
                <a:gd name="T34" fmla="*/ 2147483647 w 85"/>
                <a:gd name="T35" fmla="*/ 0 h 146"/>
                <a:gd name="T36" fmla="*/ 2147483647 w 85"/>
                <a:gd name="T37" fmla="*/ 0 h 146"/>
                <a:gd name="T38" fmla="*/ 2147483647 w 85"/>
                <a:gd name="T39" fmla="*/ 0 h 146"/>
                <a:gd name="T40" fmla="*/ 2147483647 w 85"/>
                <a:gd name="T41" fmla="*/ 2147483647 h 146"/>
                <a:gd name="T42" fmla="*/ 2147483647 w 85"/>
                <a:gd name="T43" fmla="*/ 2147483647 h 146"/>
                <a:gd name="T44" fmla="*/ 2147483647 w 85"/>
                <a:gd name="T45" fmla="*/ 2147483647 h 146"/>
                <a:gd name="T46" fmla="*/ 2147483647 w 85"/>
                <a:gd name="T47" fmla="*/ 2147483647 h 146"/>
                <a:gd name="T48" fmla="*/ 2147483647 w 85"/>
                <a:gd name="T49" fmla="*/ 0 h 146"/>
                <a:gd name="T50" fmla="*/ 2147483647 w 85"/>
                <a:gd name="T51" fmla="*/ 0 h 146"/>
                <a:gd name="T52" fmla="*/ 2147483647 w 85"/>
                <a:gd name="T53" fmla="*/ 0 h 146"/>
                <a:gd name="T54" fmla="*/ 2147483647 w 85"/>
                <a:gd name="T55" fmla="*/ 0 h 146"/>
                <a:gd name="T56" fmla="*/ 2147483647 w 85"/>
                <a:gd name="T57" fmla="*/ 0 h 146"/>
                <a:gd name="T58" fmla="*/ 2147483647 w 85"/>
                <a:gd name="T59" fmla="*/ 2147483647 h 146"/>
                <a:gd name="T60" fmla="*/ 2147483647 w 85"/>
                <a:gd name="T61" fmla="*/ 2147483647 h 146"/>
                <a:gd name="T62" fmla="*/ 2147483647 w 85"/>
                <a:gd name="T63" fmla="*/ 2147483647 h 146"/>
                <a:gd name="T64" fmla="*/ 2147483647 w 85"/>
                <a:gd name="T65" fmla="*/ 2147483647 h 146"/>
                <a:gd name="T66" fmla="*/ 2147483647 w 85"/>
                <a:gd name="T67" fmla="*/ 2147483647 h 146"/>
                <a:gd name="T68" fmla="*/ 2147483647 w 85"/>
                <a:gd name="T69" fmla="*/ 2147483647 h 146"/>
                <a:gd name="T70" fmla="*/ 0 w 85"/>
                <a:gd name="T71" fmla="*/ 2147483647 h 146"/>
                <a:gd name="T72" fmla="*/ 2147483647 w 85"/>
                <a:gd name="T73" fmla="*/ 2147483647 h 146"/>
                <a:gd name="T74" fmla="*/ 2147483647 w 85"/>
                <a:gd name="T75" fmla="*/ 2147483647 h 146"/>
                <a:gd name="T76" fmla="*/ 2147483647 w 85"/>
                <a:gd name="T77" fmla="*/ 2147483647 h 146"/>
                <a:gd name="T78" fmla="*/ 2147483647 w 85"/>
                <a:gd name="T79" fmla="*/ 2147483647 h 146"/>
                <a:gd name="T80" fmla="*/ 2147483647 w 85"/>
                <a:gd name="T81" fmla="*/ 2147483647 h 146"/>
                <a:gd name="T82" fmla="*/ 2147483647 w 85"/>
                <a:gd name="T83" fmla="*/ 2147483647 h 146"/>
                <a:gd name="T84" fmla="*/ 2147483647 w 85"/>
                <a:gd name="T85" fmla="*/ 2147483647 h 146"/>
                <a:gd name="T86" fmla="*/ 2147483647 w 85"/>
                <a:gd name="T87" fmla="*/ 2147483647 h 146"/>
                <a:gd name="T88" fmla="*/ 2147483647 w 85"/>
                <a:gd name="T89" fmla="*/ 2147483647 h 1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5" h="146">
                  <a:moveTo>
                    <a:pt x="63" y="142"/>
                  </a:moveTo>
                  <a:lnTo>
                    <a:pt x="63" y="142"/>
                  </a:lnTo>
                  <a:lnTo>
                    <a:pt x="65" y="145"/>
                  </a:lnTo>
                  <a:lnTo>
                    <a:pt x="69" y="146"/>
                  </a:lnTo>
                  <a:lnTo>
                    <a:pt x="79" y="146"/>
                  </a:lnTo>
                  <a:lnTo>
                    <a:pt x="81" y="145"/>
                  </a:lnTo>
                  <a:lnTo>
                    <a:pt x="83" y="143"/>
                  </a:lnTo>
                  <a:lnTo>
                    <a:pt x="85" y="140"/>
                  </a:lnTo>
                  <a:lnTo>
                    <a:pt x="83" y="138"/>
                  </a:lnTo>
                  <a:lnTo>
                    <a:pt x="53" y="71"/>
                  </a:lnTo>
                  <a:lnTo>
                    <a:pt x="82" y="8"/>
                  </a:lnTo>
                  <a:lnTo>
                    <a:pt x="82" y="5"/>
                  </a:lnTo>
                  <a:lnTo>
                    <a:pt x="82" y="2"/>
                  </a:lnTo>
                  <a:lnTo>
                    <a:pt x="80" y="0"/>
                  </a:lnTo>
                  <a:lnTo>
                    <a:pt x="76" y="0"/>
                  </a:lnTo>
                  <a:lnTo>
                    <a:pt x="67" y="0"/>
                  </a:lnTo>
                  <a:lnTo>
                    <a:pt x="64" y="0"/>
                  </a:lnTo>
                  <a:lnTo>
                    <a:pt x="61" y="4"/>
                  </a:lnTo>
                  <a:lnTo>
                    <a:pt x="42" y="45"/>
                  </a:lnTo>
                  <a:lnTo>
                    <a:pt x="22" y="4"/>
                  </a:lnTo>
                  <a:lnTo>
                    <a:pt x="20" y="0"/>
                  </a:lnTo>
                  <a:lnTo>
                    <a:pt x="18" y="0"/>
                  </a:lnTo>
                  <a:lnTo>
                    <a:pt x="8" y="0"/>
                  </a:lnTo>
                  <a:lnTo>
                    <a:pt x="4" y="0"/>
                  </a:lnTo>
                  <a:lnTo>
                    <a:pt x="2" y="2"/>
                  </a:lnTo>
                  <a:lnTo>
                    <a:pt x="2" y="5"/>
                  </a:lnTo>
                  <a:lnTo>
                    <a:pt x="2" y="8"/>
                  </a:lnTo>
                  <a:lnTo>
                    <a:pt x="31" y="71"/>
                  </a:lnTo>
                  <a:lnTo>
                    <a:pt x="1" y="138"/>
                  </a:lnTo>
                  <a:lnTo>
                    <a:pt x="0" y="140"/>
                  </a:lnTo>
                  <a:lnTo>
                    <a:pt x="1" y="143"/>
                  </a:lnTo>
                  <a:lnTo>
                    <a:pt x="3" y="145"/>
                  </a:lnTo>
                  <a:lnTo>
                    <a:pt x="6" y="146"/>
                  </a:lnTo>
                  <a:lnTo>
                    <a:pt x="15" y="146"/>
                  </a:lnTo>
                  <a:lnTo>
                    <a:pt x="19" y="145"/>
                  </a:lnTo>
                  <a:lnTo>
                    <a:pt x="21" y="142"/>
                  </a:lnTo>
                  <a:lnTo>
                    <a:pt x="42" y="96"/>
                  </a:lnTo>
                  <a:lnTo>
                    <a:pt x="63"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26"/>
            <p:cNvSpPr>
              <a:spLocks noEditPoints="1"/>
            </p:cNvSpPr>
            <p:nvPr userDrawn="1"/>
          </p:nvSpPr>
          <p:spPr bwMode="black">
            <a:xfrm>
              <a:off x="1679575" y="5880100"/>
              <a:ext cx="120650" cy="238125"/>
            </a:xfrm>
            <a:custGeom>
              <a:avLst/>
              <a:gdLst>
                <a:gd name="T0" fmla="*/ 2147483647 w 76"/>
                <a:gd name="T1" fmla="*/ 2147483647 h 150"/>
                <a:gd name="T2" fmla="*/ 2147483647 w 76"/>
                <a:gd name="T3" fmla="*/ 2147483647 h 150"/>
                <a:gd name="T4" fmla="*/ 2147483647 w 76"/>
                <a:gd name="T5" fmla="*/ 2147483647 h 150"/>
                <a:gd name="T6" fmla="*/ 2147483647 w 76"/>
                <a:gd name="T7" fmla="*/ 2147483647 h 150"/>
                <a:gd name="T8" fmla="*/ 2147483647 w 76"/>
                <a:gd name="T9" fmla="*/ 0 h 150"/>
                <a:gd name="T10" fmla="*/ 2147483647 w 76"/>
                <a:gd name="T11" fmla="*/ 0 h 150"/>
                <a:gd name="T12" fmla="*/ 2147483647 w 76"/>
                <a:gd name="T13" fmla="*/ 0 h 150"/>
                <a:gd name="T14" fmla="*/ 2147483647 w 76"/>
                <a:gd name="T15" fmla="*/ 2147483647 h 150"/>
                <a:gd name="T16" fmla="*/ 2147483647 w 76"/>
                <a:gd name="T17" fmla="*/ 2147483647 h 150"/>
                <a:gd name="T18" fmla="*/ 0 w 76"/>
                <a:gd name="T19" fmla="*/ 2147483647 h 150"/>
                <a:gd name="T20" fmla="*/ 0 w 76"/>
                <a:gd name="T21" fmla="*/ 2147483647 h 150"/>
                <a:gd name="T22" fmla="*/ 0 w 76"/>
                <a:gd name="T23" fmla="*/ 2147483647 h 150"/>
                <a:gd name="T24" fmla="*/ 2147483647 w 76"/>
                <a:gd name="T25" fmla="*/ 2147483647 h 150"/>
                <a:gd name="T26" fmla="*/ 2147483647 w 76"/>
                <a:gd name="T27" fmla="*/ 2147483647 h 150"/>
                <a:gd name="T28" fmla="*/ 2147483647 w 76"/>
                <a:gd name="T29" fmla="*/ 2147483647 h 150"/>
                <a:gd name="T30" fmla="*/ 2147483647 w 76"/>
                <a:gd name="T31" fmla="*/ 2147483647 h 150"/>
                <a:gd name="T32" fmla="*/ 2147483647 w 76"/>
                <a:gd name="T33" fmla="*/ 2147483647 h 150"/>
                <a:gd name="T34" fmla="*/ 2147483647 w 76"/>
                <a:gd name="T35" fmla="*/ 2147483647 h 150"/>
                <a:gd name="T36" fmla="*/ 2147483647 w 76"/>
                <a:gd name="T37" fmla="*/ 2147483647 h 150"/>
                <a:gd name="T38" fmla="*/ 2147483647 w 76"/>
                <a:gd name="T39" fmla="*/ 2147483647 h 150"/>
                <a:gd name="T40" fmla="*/ 2147483647 w 76"/>
                <a:gd name="T41" fmla="*/ 2147483647 h 150"/>
                <a:gd name="T42" fmla="*/ 2147483647 w 76"/>
                <a:gd name="T43" fmla="*/ 2147483647 h 150"/>
                <a:gd name="T44" fmla="*/ 2147483647 w 76"/>
                <a:gd name="T45" fmla="*/ 2147483647 h 150"/>
                <a:gd name="T46" fmla="*/ 2147483647 w 76"/>
                <a:gd name="T47" fmla="*/ 2147483647 h 150"/>
                <a:gd name="T48" fmla="*/ 2147483647 w 76"/>
                <a:gd name="T49" fmla="*/ 2147483647 h 150"/>
                <a:gd name="T50" fmla="*/ 2147483647 w 76"/>
                <a:gd name="T51" fmla="*/ 2147483647 h 150"/>
                <a:gd name="T52" fmla="*/ 2147483647 w 76"/>
                <a:gd name="T53" fmla="*/ 2147483647 h 150"/>
                <a:gd name="T54" fmla="*/ 2147483647 w 76"/>
                <a:gd name="T55" fmla="*/ 2147483647 h 150"/>
                <a:gd name="T56" fmla="*/ 2147483647 w 76"/>
                <a:gd name="T57" fmla="*/ 2147483647 h 150"/>
                <a:gd name="T58" fmla="*/ 2147483647 w 76"/>
                <a:gd name="T59" fmla="*/ 2147483647 h 150"/>
                <a:gd name="T60" fmla="*/ 2147483647 w 76"/>
                <a:gd name="T61" fmla="*/ 2147483647 h 150"/>
                <a:gd name="T62" fmla="*/ 2147483647 w 76"/>
                <a:gd name="T63" fmla="*/ 2147483647 h 150"/>
                <a:gd name="T64" fmla="*/ 2147483647 w 76"/>
                <a:gd name="T65" fmla="*/ 2147483647 h 150"/>
                <a:gd name="T66" fmla="*/ 2147483647 w 76"/>
                <a:gd name="T67" fmla="*/ 2147483647 h 1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 h="150">
                  <a:moveTo>
                    <a:pt x="76" y="114"/>
                  </a:moveTo>
                  <a:lnTo>
                    <a:pt x="76" y="34"/>
                  </a:lnTo>
                  <a:lnTo>
                    <a:pt x="76" y="28"/>
                  </a:lnTo>
                  <a:lnTo>
                    <a:pt x="74" y="21"/>
                  </a:lnTo>
                  <a:lnTo>
                    <a:pt x="70" y="15"/>
                  </a:lnTo>
                  <a:lnTo>
                    <a:pt x="67" y="10"/>
                  </a:lnTo>
                  <a:lnTo>
                    <a:pt x="61" y="6"/>
                  </a:lnTo>
                  <a:lnTo>
                    <a:pt x="55" y="2"/>
                  </a:lnTo>
                  <a:lnTo>
                    <a:pt x="49" y="0"/>
                  </a:lnTo>
                  <a:lnTo>
                    <a:pt x="42" y="0"/>
                  </a:lnTo>
                  <a:lnTo>
                    <a:pt x="35" y="0"/>
                  </a:lnTo>
                  <a:lnTo>
                    <a:pt x="27" y="0"/>
                  </a:lnTo>
                  <a:lnTo>
                    <a:pt x="21" y="2"/>
                  </a:lnTo>
                  <a:lnTo>
                    <a:pt x="15" y="6"/>
                  </a:lnTo>
                  <a:lnTo>
                    <a:pt x="9" y="10"/>
                  </a:lnTo>
                  <a:lnTo>
                    <a:pt x="6" y="15"/>
                  </a:lnTo>
                  <a:lnTo>
                    <a:pt x="2" y="21"/>
                  </a:lnTo>
                  <a:lnTo>
                    <a:pt x="0" y="28"/>
                  </a:lnTo>
                  <a:lnTo>
                    <a:pt x="0" y="34"/>
                  </a:lnTo>
                  <a:lnTo>
                    <a:pt x="0" y="114"/>
                  </a:lnTo>
                  <a:lnTo>
                    <a:pt x="0" y="122"/>
                  </a:lnTo>
                  <a:lnTo>
                    <a:pt x="2" y="129"/>
                  </a:lnTo>
                  <a:lnTo>
                    <a:pt x="6" y="135"/>
                  </a:lnTo>
                  <a:lnTo>
                    <a:pt x="9" y="140"/>
                  </a:lnTo>
                  <a:lnTo>
                    <a:pt x="15" y="144"/>
                  </a:lnTo>
                  <a:lnTo>
                    <a:pt x="21" y="147"/>
                  </a:lnTo>
                  <a:lnTo>
                    <a:pt x="27" y="149"/>
                  </a:lnTo>
                  <a:lnTo>
                    <a:pt x="35" y="150"/>
                  </a:lnTo>
                  <a:lnTo>
                    <a:pt x="42" y="150"/>
                  </a:lnTo>
                  <a:lnTo>
                    <a:pt x="49" y="149"/>
                  </a:lnTo>
                  <a:lnTo>
                    <a:pt x="55" y="147"/>
                  </a:lnTo>
                  <a:lnTo>
                    <a:pt x="61" y="144"/>
                  </a:lnTo>
                  <a:lnTo>
                    <a:pt x="67" y="140"/>
                  </a:lnTo>
                  <a:lnTo>
                    <a:pt x="70" y="135"/>
                  </a:lnTo>
                  <a:lnTo>
                    <a:pt x="74" y="129"/>
                  </a:lnTo>
                  <a:lnTo>
                    <a:pt x="76" y="122"/>
                  </a:lnTo>
                  <a:lnTo>
                    <a:pt x="76" y="114"/>
                  </a:lnTo>
                  <a:close/>
                  <a:moveTo>
                    <a:pt x="20" y="114"/>
                  </a:moveTo>
                  <a:lnTo>
                    <a:pt x="20" y="34"/>
                  </a:lnTo>
                  <a:lnTo>
                    <a:pt x="21" y="30"/>
                  </a:lnTo>
                  <a:lnTo>
                    <a:pt x="25" y="25"/>
                  </a:lnTo>
                  <a:lnTo>
                    <a:pt x="30" y="21"/>
                  </a:lnTo>
                  <a:lnTo>
                    <a:pt x="35" y="20"/>
                  </a:lnTo>
                  <a:lnTo>
                    <a:pt x="42" y="20"/>
                  </a:lnTo>
                  <a:lnTo>
                    <a:pt x="47" y="21"/>
                  </a:lnTo>
                  <a:lnTo>
                    <a:pt x="51" y="25"/>
                  </a:lnTo>
                  <a:lnTo>
                    <a:pt x="55" y="30"/>
                  </a:lnTo>
                  <a:lnTo>
                    <a:pt x="56" y="34"/>
                  </a:lnTo>
                  <a:lnTo>
                    <a:pt x="56" y="114"/>
                  </a:lnTo>
                  <a:lnTo>
                    <a:pt x="55" y="120"/>
                  </a:lnTo>
                  <a:lnTo>
                    <a:pt x="51" y="125"/>
                  </a:lnTo>
                  <a:lnTo>
                    <a:pt x="47" y="128"/>
                  </a:lnTo>
                  <a:lnTo>
                    <a:pt x="42" y="129"/>
                  </a:lnTo>
                  <a:lnTo>
                    <a:pt x="35" y="129"/>
                  </a:lnTo>
                  <a:lnTo>
                    <a:pt x="30" y="128"/>
                  </a:lnTo>
                  <a:lnTo>
                    <a:pt x="25" y="125"/>
                  </a:lnTo>
                  <a:lnTo>
                    <a:pt x="21" y="120"/>
                  </a:lnTo>
                  <a:lnTo>
                    <a:pt x="2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27"/>
            <p:cNvSpPr>
              <a:spLocks/>
            </p:cNvSpPr>
            <p:nvPr userDrawn="1"/>
          </p:nvSpPr>
          <p:spPr bwMode="black">
            <a:xfrm>
              <a:off x="1838325" y="5883275"/>
              <a:ext cx="141288" cy="231775"/>
            </a:xfrm>
            <a:custGeom>
              <a:avLst/>
              <a:gdLst>
                <a:gd name="T0" fmla="*/ 2147483647 w 89"/>
                <a:gd name="T1" fmla="*/ 2147483647 h 146"/>
                <a:gd name="T2" fmla="*/ 2147483647 w 89"/>
                <a:gd name="T3" fmla="*/ 2147483647 h 146"/>
                <a:gd name="T4" fmla="*/ 2147483647 w 89"/>
                <a:gd name="T5" fmla="*/ 2147483647 h 146"/>
                <a:gd name="T6" fmla="*/ 2147483647 w 89"/>
                <a:gd name="T7" fmla="*/ 2147483647 h 146"/>
                <a:gd name="T8" fmla="*/ 2147483647 w 89"/>
                <a:gd name="T9" fmla="*/ 2147483647 h 146"/>
                <a:gd name="T10" fmla="*/ 2147483647 w 89"/>
                <a:gd name="T11" fmla="*/ 2147483647 h 146"/>
                <a:gd name="T12" fmla="*/ 2147483647 w 89"/>
                <a:gd name="T13" fmla="*/ 2147483647 h 146"/>
                <a:gd name="T14" fmla="*/ 2147483647 w 89"/>
                <a:gd name="T15" fmla="*/ 2147483647 h 146"/>
                <a:gd name="T16" fmla="*/ 2147483647 w 89"/>
                <a:gd name="T17" fmla="*/ 2147483647 h 146"/>
                <a:gd name="T18" fmla="*/ 2147483647 w 89"/>
                <a:gd name="T19" fmla="*/ 2147483647 h 146"/>
                <a:gd name="T20" fmla="*/ 2147483647 w 89"/>
                <a:gd name="T21" fmla="*/ 2147483647 h 146"/>
                <a:gd name="T22" fmla="*/ 2147483647 w 89"/>
                <a:gd name="T23" fmla="*/ 0 h 146"/>
                <a:gd name="T24" fmla="*/ 2147483647 w 89"/>
                <a:gd name="T25" fmla="*/ 0 h 146"/>
                <a:gd name="T26" fmla="*/ 2147483647 w 89"/>
                <a:gd name="T27" fmla="*/ 0 h 146"/>
                <a:gd name="T28" fmla="*/ 2147483647 w 89"/>
                <a:gd name="T29" fmla="*/ 0 h 146"/>
                <a:gd name="T30" fmla="*/ 2147483647 w 89"/>
                <a:gd name="T31" fmla="*/ 0 h 146"/>
                <a:gd name="T32" fmla="*/ 2147483647 w 89"/>
                <a:gd name="T33" fmla="*/ 2147483647 h 146"/>
                <a:gd name="T34" fmla="*/ 2147483647 w 89"/>
                <a:gd name="T35" fmla="*/ 2147483647 h 146"/>
                <a:gd name="T36" fmla="*/ 2147483647 w 89"/>
                <a:gd name="T37" fmla="*/ 2147483647 h 146"/>
                <a:gd name="T38" fmla="*/ 2147483647 w 89"/>
                <a:gd name="T39" fmla="*/ 2147483647 h 146"/>
                <a:gd name="T40" fmla="*/ 2147483647 w 89"/>
                <a:gd name="T41" fmla="*/ 2147483647 h 146"/>
                <a:gd name="T42" fmla="*/ 2147483647 w 89"/>
                <a:gd name="T43" fmla="*/ 2147483647 h 146"/>
                <a:gd name="T44" fmla="*/ 2147483647 w 89"/>
                <a:gd name="T45" fmla="*/ 2147483647 h 146"/>
                <a:gd name="T46" fmla="*/ 2147483647 w 89"/>
                <a:gd name="T47" fmla="*/ 0 h 146"/>
                <a:gd name="T48" fmla="*/ 2147483647 w 89"/>
                <a:gd name="T49" fmla="*/ 0 h 146"/>
                <a:gd name="T50" fmla="*/ 2147483647 w 89"/>
                <a:gd name="T51" fmla="*/ 0 h 146"/>
                <a:gd name="T52" fmla="*/ 2147483647 w 89"/>
                <a:gd name="T53" fmla="*/ 0 h 146"/>
                <a:gd name="T54" fmla="*/ 2147483647 w 89"/>
                <a:gd name="T55" fmla="*/ 2147483647 h 146"/>
                <a:gd name="T56" fmla="*/ 2147483647 w 89"/>
                <a:gd name="T57" fmla="*/ 2147483647 h 146"/>
                <a:gd name="T58" fmla="*/ 0 w 89"/>
                <a:gd name="T59" fmla="*/ 2147483647 h 146"/>
                <a:gd name="T60" fmla="*/ 0 w 89"/>
                <a:gd name="T61" fmla="*/ 2147483647 h 146"/>
                <a:gd name="T62" fmla="*/ 0 w 89"/>
                <a:gd name="T63" fmla="*/ 2147483647 h 146"/>
                <a:gd name="T64" fmla="*/ 2147483647 w 89"/>
                <a:gd name="T65" fmla="*/ 2147483647 h 146"/>
                <a:gd name="T66" fmla="*/ 2147483647 w 89"/>
                <a:gd name="T67" fmla="*/ 2147483647 h 146"/>
                <a:gd name="T68" fmla="*/ 2147483647 w 89"/>
                <a:gd name="T69" fmla="*/ 2147483647 h 146"/>
                <a:gd name="T70" fmla="*/ 2147483647 w 89"/>
                <a:gd name="T71" fmla="*/ 2147483647 h 146"/>
                <a:gd name="T72" fmla="*/ 2147483647 w 89"/>
                <a:gd name="T73" fmla="*/ 2147483647 h 146"/>
                <a:gd name="T74" fmla="*/ 2147483647 w 89"/>
                <a:gd name="T75" fmla="*/ 2147483647 h 146"/>
                <a:gd name="T76" fmla="*/ 2147483647 w 89"/>
                <a:gd name="T77" fmla="*/ 2147483647 h 146"/>
                <a:gd name="T78" fmla="*/ 2147483647 w 89"/>
                <a:gd name="T79" fmla="*/ 2147483647 h 146"/>
                <a:gd name="T80" fmla="*/ 2147483647 w 89"/>
                <a:gd name="T81" fmla="*/ 2147483647 h 146"/>
                <a:gd name="T82" fmla="*/ 2147483647 w 89"/>
                <a:gd name="T83" fmla="*/ 2147483647 h 146"/>
                <a:gd name="T84" fmla="*/ 2147483647 w 89"/>
                <a:gd name="T85" fmla="*/ 2147483647 h 146"/>
                <a:gd name="T86" fmla="*/ 2147483647 w 89"/>
                <a:gd name="T87" fmla="*/ 2147483647 h 146"/>
                <a:gd name="T88" fmla="*/ 2147483647 w 89"/>
                <a:gd name="T89" fmla="*/ 2147483647 h 146"/>
                <a:gd name="T90" fmla="*/ 2147483647 w 89"/>
                <a:gd name="T91" fmla="*/ 2147483647 h 146"/>
                <a:gd name="T92" fmla="*/ 2147483647 w 89"/>
                <a:gd name="T93" fmla="*/ 2147483647 h 146"/>
                <a:gd name="T94" fmla="*/ 2147483647 w 89"/>
                <a:gd name="T95" fmla="*/ 2147483647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 h="146">
                  <a:moveTo>
                    <a:pt x="65" y="146"/>
                  </a:moveTo>
                  <a:lnTo>
                    <a:pt x="83" y="146"/>
                  </a:lnTo>
                  <a:lnTo>
                    <a:pt x="85" y="146"/>
                  </a:lnTo>
                  <a:lnTo>
                    <a:pt x="86" y="143"/>
                  </a:lnTo>
                  <a:lnTo>
                    <a:pt x="89" y="142"/>
                  </a:lnTo>
                  <a:lnTo>
                    <a:pt x="89" y="140"/>
                  </a:lnTo>
                  <a:lnTo>
                    <a:pt x="89" y="6"/>
                  </a:lnTo>
                  <a:lnTo>
                    <a:pt x="89" y="4"/>
                  </a:lnTo>
                  <a:lnTo>
                    <a:pt x="86" y="1"/>
                  </a:lnTo>
                  <a:lnTo>
                    <a:pt x="85" y="0"/>
                  </a:lnTo>
                  <a:lnTo>
                    <a:pt x="83" y="0"/>
                  </a:lnTo>
                  <a:lnTo>
                    <a:pt x="74" y="0"/>
                  </a:lnTo>
                  <a:lnTo>
                    <a:pt x="72" y="0"/>
                  </a:lnTo>
                  <a:lnTo>
                    <a:pt x="70" y="1"/>
                  </a:lnTo>
                  <a:lnTo>
                    <a:pt x="68" y="4"/>
                  </a:lnTo>
                  <a:lnTo>
                    <a:pt x="68" y="6"/>
                  </a:lnTo>
                  <a:lnTo>
                    <a:pt x="68" y="108"/>
                  </a:lnTo>
                  <a:lnTo>
                    <a:pt x="30" y="4"/>
                  </a:lnTo>
                  <a:lnTo>
                    <a:pt x="28" y="1"/>
                  </a:lnTo>
                  <a:lnTo>
                    <a:pt x="24" y="0"/>
                  </a:lnTo>
                  <a:lnTo>
                    <a:pt x="8" y="0"/>
                  </a:lnTo>
                  <a:lnTo>
                    <a:pt x="5" y="0"/>
                  </a:lnTo>
                  <a:lnTo>
                    <a:pt x="3" y="1"/>
                  </a:lnTo>
                  <a:lnTo>
                    <a:pt x="2" y="4"/>
                  </a:lnTo>
                  <a:lnTo>
                    <a:pt x="0" y="6"/>
                  </a:lnTo>
                  <a:lnTo>
                    <a:pt x="0" y="140"/>
                  </a:lnTo>
                  <a:lnTo>
                    <a:pt x="2" y="142"/>
                  </a:lnTo>
                  <a:lnTo>
                    <a:pt x="3" y="143"/>
                  </a:lnTo>
                  <a:lnTo>
                    <a:pt x="5" y="146"/>
                  </a:lnTo>
                  <a:lnTo>
                    <a:pt x="8" y="146"/>
                  </a:lnTo>
                  <a:lnTo>
                    <a:pt x="16" y="146"/>
                  </a:lnTo>
                  <a:lnTo>
                    <a:pt x="18" y="146"/>
                  </a:lnTo>
                  <a:lnTo>
                    <a:pt x="19" y="143"/>
                  </a:lnTo>
                  <a:lnTo>
                    <a:pt x="22" y="142"/>
                  </a:lnTo>
                  <a:lnTo>
                    <a:pt x="22" y="140"/>
                  </a:lnTo>
                  <a:lnTo>
                    <a:pt x="22" y="38"/>
                  </a:lnTo>
                  <a:lnTo>
                    <a:pt x="59" y="142"/>
                  </a:lnTo>
                  <a:lnTo>
                    <a:pt x="61" y="145"/>
                  </a:lnTo>
                  <a:lnTo>
                    <a:pt x="6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28"/>
            <p:cNvSpPr>
              <a:spLocks noEditPoints="1"/>
            </p:cNvSpPr>
            <p:nvPr userDrawn="1"/>
          </p:nvSpPr>
          <p:spPr bwMode="black">
            <a:xfrm>
              <a:off x="1270000"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0 h 146"/>
                <a:gd name="T78" fmla="*/ 2147483647 w 75"/>
                <a:gd name="T79" fmla="*/ 0 h 146"/>
                <a:gd name="T80" fmla="*/ 2147483647 w 75"/>
                <a:gd name="T81" fmla="*/ 0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2147483647 h 146"/>
                <a:gd name="T104" fmla="*/ 2147483647 w 75"/>
                <a:gd name="T105" fmla="*/ 2147483647 h 146"/>
                <a:gd name="T106" fmla="*/ 2147483647 w 75"/>
                <a:gd name="T107" fmla="*/ 2147483647 h 146"/>
                <a:gd name="T108" fmla="*/ 2147483647 w 75"/>
                <a:gd name="T109" fmla="*/ 2147483647 h 146"/>
                <a:gd name="T110" fmla="*/ 2147483647 w 75"/>
                <a:gd name="T111" fmla="*/ 2147483647 h 1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14" y="146"/>
                  </a:lnTo>
                  <a:lnTo>
                    <a:pt x="16" y="146"/>
                  </a:lnTo>
                  <a:lnTo>
                    <a:pt x="19" y="145"/>
                  </a:lnTo>
                  <a:lnTo>
                    <a:pt x="20" y="143"/>
                  </a:lnTo>
                  <a:lnTo>
                    <a:pt x="20" y="140"/>
                  </a:lnTo>
                  <a:lnTo>
                    <a:pt x="20" y="101"/>
                  </a:lnTo>
                  <a:lnTo>
                    <a:pt x="39" y="101"/>
                  </a:lnTo>
                  <a:lnTo>
                    <a:pt x="46" y="100"/>
                  </a:lnTo>
                  <a:lnTo>
                    <a:pt x="53" y="97"/>
                  </a:lnTo>
                  <a:lnTo>
                    <a:pt x="59" y="95"/>
                  </a:lnTo>
                  <a:lnTo>
                    <a:pt x="64" y="90"/>
                  </a:lnTo>
                  <a:lnTo>
                    <a:pt x="69" y="85"/>
                  </a:lnTo>
                  <a:lnTo>
                    <a:pt x="71" y="79"/>
                  </a:lnTo>
                  <a:lnTo>
                    <a:pt x="74" y="72"/>
                  </a:lnTo>
                  <a:lnTo>
                    <a:pt x="75" y="65"/>
                  </a:lnTo>
                  <a:lnTo>
                    <a:pt x="75" y="36"/>
                  </a:lnTo>
                  <a:lnTo>
                    <a:pt x="74" y="29"/>
                  </a:lnTo>
                  <a:lnTo>
                    <a:pt x="71" y="22"/>
                  </a:lnTo>
                  <a:lnTo>
                    <a:pt x="69" y="16"/>
                  </a:lnTo>
                  <a:lnTo>
                    <a:pt x="64" y="11"/>
                  </a:lnTo>
                  <a:lnTo>
                    <a:pt x="59" y="6"/>
                  </a:lnTo>
                  <a:lnTo>
                    <a:pt x="53" y="3"/>
                  </a:lnTo>
                  <a:lnTo>
                    <a:pt x="46" y="0"/>
                  </a:lnTo>
                  <a:lnTo>
                    <a:pt x="39" y="0"/>
                  </a:lnTo>
                  <a:close/>
                  <a:moveTo>
                    <a:pt x="53" y="65"/>
                  </a:moveTo>
                  <a:lnTo>
                    <a:pt x="53" y="65"/>
                  </a:lnTo>
                  <a:lnTo>
                    <a:pt x="52" y="71"/>
                  </a:lnTo>
                  <a:lnTo>
                    <a:pt x="50" y="76"/>
                  </a:lnTo>
                  <a:lnTo>
                    <a:pt x="45" y="78"/>
                  </a:lnTo>
                  <a:lnTo>
                    <a:pt x="39" y="79"/>
                  </a:lnTo>
                  <a:lnTo>
                    <a:pt x="20" y="79"/>
                  </a:lnTo>
                  <a:lnTo>
                    <a:pt x="20" y="21"/>
                  </a:lnTo>
                  <a:lnTo>
                    <a:pt x="39" y="21"/>
                  </a:lnTo>
                  <a:lnTo>
                    <a:pt x="45" y="22"/>
                  </a:lnTo>
                  <a:lnTo>
                    <a:pt x="50" y="25"/>
                  </a:lnTo>
                  <a:lnTo>
                    <a:pt x="52" y="30"/>
                  </a:lnTo>
                  <a:lnTo>
                    <a:pt x="53" y="36"/>
                  </a:lnTo>
                  <a:lnTo>
                    <a:pt x="53"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29"/>
            <p:cNvSpPr>
              <a:spLocks/>
            </p:cNvSpPr>
            <p:nvPr userDrawn="1"/>
          </p:nvSpPr>
          <p:spPr bwMode="black">
            <a:xfrm>
              <a:off x="1419225"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2147483647 w 75"/>
                <a:gd name="T11" fmla="*/ 2147483647 h 146"/>
                <a:gd name="T12" fmla="*/ 0 w 75"/>
                <a:gd name="T13" fmla="*/ 2147483647 h 146"/>
                <a:gd name="T14" fmla="*/ 0 w 75"/>
                <a:gd name="T15" fmla="*/ 2147483647 h 146"/>
                <a:gd name="T16" fmla="*/ 0 w 75"/>
                <a:gd name="T17" fmla="*/ 2147483647 h 146"/>
                <a:gd name="T18" fmla="*/ 2147483647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0 h 146"/>
                <a:gd name="T104" fmla="*/ 2147483647 w 75"/>
                <a:gd name="T105" fmla="*/ 0 h 146"/>
                <a:gd name="T106" fmla="*/ 2147483647 w 75"/>
                <a:gd name="T107" fmla="*/ 0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5" h="146">
                  <a:moveTo>
                    <a:pt x="69" y="0"/>
                  </a:moveTo>
                  <a:lnTo>
                    <a:pt x="6" y="0"/>
                  </a:lnTo>
                  <a:lnTo>
                    <a:pt x="4" y="0"/>
                  </a:lnTo>
                  <a:lnTo>
                    <a:pt x="3" y="2"/>
                  </a:lnTo>
                  <a:lnTo>
                    <a:pt x="1" y="4"/>
                  </a:lnTo>
                  <a:lnTo>
                    <a:pt x="0" y="6"/>
                  </a:lnTo>
                  <a:lnTo>
                    <a:pt x="0" y="140"/>
                  </a:lnTo>
                  <a:lnTo>
                    <a:pt x="1" y="143"/>
                  </a:lnTo>
                  <a:lnTo>
                    <a:pt x="3" y="145"/>
                  </a:lnTo>
                  <a:lnTo>
                    <a:pt x="4" y="146"/>
                  </a:lnTo>
                  <a:lnTo>
                    <a:pt x="6" y="146"/>
                  </a:lnTo>
                  <a:lnTo>
                    <a:pt x="69" y="146"/>
                  </a:lnTo>
                  <a:lnTo>
                    <a:pt x="72" y="146"/>
                  </a:lnTo>
                  <a:lnTo>
                    <a:pt x="74" y="145"/>
                  </a:lnTo>
                  <a:lnTo>
                    <a:pt x="75" y="143"/>
                  </a:lnTo>
                  <a:lnTo>
                    <a:pt x="75" y="140"/>
                  </a:lnTo>
                  <a:lnTo>
                    <a:pt x="75" y="132"/>
                  </a:lnTo>
                  <a:lnTo>
                    <a:pt x="75" y="129"/>
                  </a:lnTo>
                  <a:lnTo>
                    <a:pt x="74" y="127"/>
                  </a:lnTo>
                  <a:lnTo>
                    <a:pt x="72" y="126"/>
                  </a:lnTo>
                  <a:lnTo>
                    <a:pt x="69" y="126"/>
                  </a:lnTo>
                  <a:lnTo>
                    <a:pt x="22" y="126"/>
                  </a:lnTo>
                  <a:lnTo>
                    <a:pt x="22" y="84"/>
                  </a:lnTo>
                  <a:lnTo>
                    <a:pt x="65" y="84"/>
                  </a:lnTo>
                  <a:lnTo>
                    <a:pt x="68" y="83"/>
                  </a:lnTo>
                  <a:lnTo>
                    <a:pt x="69" y="82"/>
                  </a:lnTo>
                  <a:lnTo>
                    <a:pt x="71" y="80"/>
                  </a:lnTo>
                  <a:lnTo>
                    <a:pt x="72" y="78"/>
                  </a:lnTo>
                  <a:lnTo>
                    <a:pt x="72" y="70"/>
                  </a:lnTo>
                  <a:lnTo>
                    <a:pt x="71" y="67"/>
                  </a:lnTo>
                  <a:lnTo>
                    <a:pt x="69" y="65"/>
                  </a:lnTo>
                  <a:lnTo>
                    <a:pt x="68" y="64"/>
                  </a:lnTo>
                  <a:lnTo>
                    <a:pt x="65" y="62"/>
                  </a:lnTo>
                  <a:lnTo>
                    <a:pt x="22" y="62"/>
                  </a:lnTo>
                  <a:lnTo>
                    <a:pt x="22" y="21"/>
                  </a:lnTo>
                  <a:lnTo>
                    <a:pt x="69" y="21"/>
                  </a:lnTo>
                  <a:lnTo>
                    <a:pt x="72" y="21"/>
                  </a:lnTo>
                  <a:lnTo>
                    <a:pt x="74" y="19"/>
                  </a:lnTo>
                  <a:lnTo>
                    <a:pt x="75" y="17"/>
                  </a:lnTo>
                  <a:lnTo>
                    <a:pt x="75" y="15"/>
                  </a:lnTo>
                  <a:lnTo>
                    <a:pt x="75" y="6"/>
                  </a:lnTo>
                  <a:lnTo>
                    <a:pt x="75" y="4"/>
                  </a:lnTo>
                  <a:lnTo>
                    <a:pt x="74" y="2"/>
                  </a:lnTo>
                  <a:lnTo>
                    <a:pt x="72" y="0"/>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30"/>
            <p:cNvSpPr>
              <a:spLocks noEditPoints="1"/>
            </p:cNvSpPr>
            <p:nvPr userDrawn="1"/>
          </p:nvSpPr>
          <p:spPr bwMode="black">
            <a:xfrm>
              <a:off x="1736725" y="6196013"/>
              <a:ext cx="122238" cy="231775"/>
            </a:xfrm>
            <a:custGeom>
              <a:avLst/>
              <a:gdLst>
                <a:gd name="T0" fmla="*/ 2147483647 w 77"/>
                <a:gd name="T1" fmla="*/ 2147483647 h 146"/>
                <a:gd name="T2" fmla="*/ 2147483647 w 77"/>
                <a:gd name="T3" fmla="*/ 2147483647 h 146"/>
                <a:gd name="T4" fmla="*/ 2147483647 w 77"/>
                <a:gd name="T5" fmla="*/ 2147483647 h 146"/>
                <a:gd name="T6" fmla="*/ 2147483647 w 77"/>
                <a:gd name="T7" fmla="*/ 2147483647 h 146"/>
                <a:gd name="T8" fmla="*/ 2147483647 w 77"/>
                <a:gd name="T9" fmla="*/ 2147483647 h 146"/>
                <a:gd name="T10" fmla="*/ 2147483647 w 77"/>
                <a:gd name="T11" fmla="*/ 2147483647 h 146"/>
                <a:gd name="T12" fmla="*/ 2147483647 w 77"/>
                <a:gd name="T13" fmla="*/ 2147483647 h 146"/>
                <a:gd name="T14" fmla="*/ 2147483647 w 77"/>
                <a:gd name="T15" fmla="*/ 0 h 146"/>
                <a:gd name="T16" fmla="*/ 2147483647 w 77"/>
                <a:gd name="T17" fmla="*/ 0 h 146"/>
                <a:gd name="T18" fmla="*/ 2147483647 w 77"/>
                <a:gd name="T19" fmla="*/ 2147483647 h 146"/>
                <a:gd name="T20" fmla="*/ 0 w 77"/>
                <a:gd name="T21" fmla="*/ 2147483647 h 146"/>
                <a:gd name="T22" fmla="*/ 0 w 77"/>
                <a:gd name="T23" fmla="*/ 2147483647 h 146"/>
                <a:gd name="T24" fmla="*/ 2147483647 w 77"/>
                <a:gd name="T25" fmla="*/ 2147483647 h 146"/>
                <a:gd name="T26" fmla="*/ 2147483647 w 77"/>
                <a:gd name="T27" fmla="*/ 2147483647 h 146"/>
                <a:gd name="T28" fmla="*/ 2147483647 w 77"/>
                <a:gd name="T29" fmla="*/ 2147483647 h 146"/>
                <a:gd name="T30" fmla="*/ 2147483647 w 77"/>
                <a:gd name="T31" fmla="*/ 2147483647 h 146"/>
                <a:gd name="T32" fmla="*/ 2147483647 w 77"/>
                <a:gd name="T33" fmla="*/ 2147483647 h 146"/>
                <a:gd name="T34" fmla="*/ 2147483647 w 77"/>
                <a:gd name="T35" fmla="*/ 2147483647 h 146"/>
                <a:gd name="T36" fmla="*/ 2147483647 w 77"/>
                <a:gd name="T37" fmla="*/ 2147483647 h 146"/>
                <a:gd name="T38" fmla="*/ 2147483647 w 77"/>
                <a:gd name="T39" fmla="*/ 2147483647 h 146"/>
                <a:gd name="T40" fmla="*/ 2147483647 w 77"/>
                <a:gd name="T41" fmla="*/ 2147483647 h 146"/>
                <a:gd name="T42" fmla="*/ 2147483647 w 77"/>
                <a:gd name="T43" fmla="*/ 2147483647 h 146"/>
                <a:gd name="T44" fmla="*/ 2147483647 w 77"/>
                <a:gd name="T45" fmla="*/ 2147483647 h 146"/>
                <a:gd name="T46" fmla="*/ 2147483647 w 77"/>
                <a:gd name="T47" fmla="*/ 2147483647 h 146"/>
                <a:gd name="T48" fmla="*/ 2147483647 w 77"/>
                <a:gd name="T49" fmla="*/ 2147483647 h 146"/>
                <a:gd name="T50" fmla="*/ 2147483647 w 77"/>
                <a:gd name="T51" fmla="*/ 2147483647 h 146"/>
                <a:gd name="T52" fmla="*/ 2147483647 w 77"/>
                <a:gd name="T53" fmla="*/ 2147483647 h 146"/>
                <a:gd name="T54" fmla="*/ 2147483647 w 77"/>
                <a:gd name="T55" fmla="*/ 2147483647 h 146"/>
                <a:gd name="T56" fmla="*/ 2147483647 w 77"/>
                <a:gd name="T57" fmla="*/ 2147483647 h 146"/>
                <a:gd name="T58" fmla="*/ 2147483647 w 77"/>
                <a:gd name="T59" fmla="*/ 2147483647 h 146"/>
                <a:gd name="T60" fmla="*/ 2147483647 w 77"/>
                <a:gd name="T61" fmla="*/ 2147483647 h 146"/>
                <a:gd name="T62" fmla="*/ 2147483647 w 77"/>
                <a:gd name="T63" fmla="*/ 2147483647 h 146"/>
                <a:gd name="T64" fmla="*/ 2147483647 w 77"/>
                <a:gd name="T65" fmla="*/ 2147483647 h 146"/>
                <a:gd name="T66" fmla="*/ 2147483647 w 77"/>
                <a:gd name="T67" fmla="*/ 2147483647 h 146"/>
                <a:gd name="T68" fmla="*/ 2147483647 w 77"/>
                <a:gd name="T69" fmla="*/ 2147483647 h 146"/>
                <a:gd name="T70" fmla="*/ 2147483647 w 77"/>
                <a:gd name="T71" fmla="*/ 2147483647 h 146"/>
                <a:gd name="T72" fmla="*/ 2147483647 w 77"/>
                <a:gd name="T73" fmla="*/ 2147483647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7" h="146">
                  <a:moveTo>
                    <a:pt x="66" y="72"/>
                  </a:moveTo>
                  <a:lnTo>
                    <a:pt x="66" y="72"/>
                  </a:lnTo>
                  <a:lnTo>
                    <a:pt x="69" y="67"/>
                  </a:lnTo>
                  <a:lnTo>
                    <a:pt x="73" y="61"/>
                  </a:lnTo>
                  <a:lnTo>
                    <a:pt x="74" y="55"/>
                  </a:lnTo>
                  <a:lnTo>
                    <a:pt x="75" y="48"/>
                  </a:lnTo>
                  <a:lnTo>
                    <a:pt x="75" y="36"/>
                  </a:lnTo>
                  <a:lnTo>
                    <a:pt x="74" y="29"/>
                  </a:lnTo>
                  <a:lnTo>
                    <a:pt x="72" y="22"/>
                  </a:lnTo>
                  <a:lnTo>
                    <a:pt x="69" y="16"/>
                  </a:lnTo>
                  <a:lnTo>
                    <a:pt x="64" y="11"/>
                  </a:lnTo>
                  <a:lnTo>
                    <a:pt x="60" y="6"/>
                  </a:lnTo>
                  <a:lnTo>
                    <a:pt x="54" y="3"/>
                  </a:lnTo>
                  <a:lnTo>
                    <a:pt x="46" y="0"/>
                  </a:lnTo>
                  <a:lnTo>
                    <a:pt x="39" y="0"/>
                  </a:lnTo>
                  <a:lnTo>
                    <a:pt x="6" y="0"/>
                  </a:lnTo>
                  <a:lnTo>
                    <a:pt x="3" y="0"/>
                  </a:lnTo>
                  <a:lnTo>
                    <a:pt x="1" y="2"/>
                  </a:lnTo>
                  <a:lnTo>
                    <a:pt x="0" y="4"/>
                  </a:lnTo>
                  <a:lnTo>
                    <a:pt x="0" y="6"/>
                  </a:lnTo>
                  <a:lnTo>
                    <a:pt x="0" y="140"/>
                  </a:lnTo>
                  <a:lnTo>
                    <a:pt x="0" y="143"/>
                  </a:lnTo>
                  <a:lnTo>
                    <a:pt x="1" y="145"/>
                  </a:lnTo>
                  <a:lnTo>
                    <a:pt x="3" y="146"/>
                  </a:lnTo>
                  <a:lnTo>
                    <a:pt x="6" y="146"/>
                  </a:lnTo>
                  <a:lnTo>
                    <a:pt x="42" y="146"/>
                  </a:lnTo>
                  <a:lnTo>
                    <a:pt x="49" y="146"/>
                  </a:lnTo>
                  <a:lnTo>
                    <a:pt x="55" y="144"/>
                  </a:lnTo>
                  <a:lnTo>
                    <a:pt x="61" y="140"/>
                  </a:lnTo>
                  <a:lnTo>
                    <a:pt x="67" y="137"/>
                  </a:lnTo>
                  <a:lnTo>
                    <a:pt x="70" y="131"/>
                  </a:lnTo>
                  <a:lnTo>
                    <a:pt x="74" y="125"/>
                  </a:lnTo>
                  <a:lnTo>
                    <a:pt x="76" y="119"/>
                  </a:lnTo>
                  <a:lnTo>
                    <a:pt x="77" y="112"/>
                  </a:lnTo>
                  <a:lnTo>
                    <a:pt x="77" y="98"/>
                  </a:lnTo>
                  <a:lnTo>
                    <a:pt x="76" y="91"/>
                  </a:lnTo>
                  <a:lnTo>
                    <a:pt x="74" y="84"/>
                  </a:lnTo>
                  <a:lnTo>
                    <a:pt x="70" y="78"/>
                  </a:lnTo>
                  <a:lnTo>
                    <a:pt x="66" y="72"/>
                  </a:lnTo>
                  <a:close/>
                  <a:moveTo>
                    <a:pt x="20" y="21"/>
                  </a:moveTo>
                  <a:lnTo>
                    <a:pt x="39" y="21"/>
                  </a:lnTo>
                  <a:lnTo>
                    <a:pt x="45" y="22"/>
                  </a:lnTo>
                  <a:lnTo>
                    <a:pt x="50" y="25"/>
                  </a:lnTo>
                  <a:lnTo>
                    <a:pt x="52" y="30"/>
                  </a:lnTo>
                  <a:lnTo>
                    <a:pt x="54" y="36"/>
                  </a:lnTo>
                  <a:lnTo>
                    <a:pt x="54" y="48"/>
                  </a:lnTo>
                  <a:lnTo>
                    <a:pt x="52" y="54"/>
                  </a:lnTo>
                  <a:lnTo>
                    <a:pt x="50" y="59"/>
                  </a:lnTo>
                  <a:lnTo>
                    <a:pt x="45" y="61"/>
                  </a:lnTo>
                  <a:lnTo>
                    <a:pt x="39" y="62"/>
                  </a:lnTo>
                  <a:lnTo>
                    <a:pt x="20" y="62"/>
                  </a:lnTo>
                  <a:lnTo>
                    <a:pt x="20" y="21"/>
                  </a:lnTo>
                  <a:close/>
                  <a:moveTo>
                    <a:pt x="56" y="112"/>
                  </a:moveTo>
                  <a:lnTo>
                    <a:pt x="56" y="112"/>
                  </a:lnTo>
                  <a:lnTo>
                    <a:pt x="55" y="116"/>
                  </a:lnTo>
                  <a:lnTo>
                    <a:pt x="51" y="121"/>
                  </a:lnTo>
                  <a:lnTo>
                    <a:pt x="48" y="125"/>
                  </a:lnTo>
                  <a:lnTo>
                    <a:pt x="42" y="126"/>
                  </a:lnTo>
                  <a:lnTo>
                    <a:pt x="20" y="126"/>
                  </a:lnTo>
                  <a:lnTo>
                    <a:pt x="20" y="84"/>
                  </a:lnTo>
                  <a:lnTo>
                    <a:pt x="42" y="84"/>
                  </a:lnTo>
                  <a:lnTo>
                    <a:pt x="48" y="85"/>
                  </a:lnTo>
                  <a:lnTo>
                    <a:pt x="51" y="88"/>
                  </a:lnTo>
                  <a:lnTo>
                    <a:pt x="55" y="92"/>
                  </a:lnTo>
                  <a:lnTo>
                    <a:pt x="56" y="98"/>
                  </a:lnTo>
                  <a:lnTo>
                    <a:pt x="56"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31"/>
            <p:cNvSpPr>
              <a:spLocks noEditPoints="1"/>
            </p:cNvSpPr>
            <p:nvPr userDrawn="1"/>
          </p:nvSpPr>
          <p:spPr bwMode="black">
            <a:xfrm>
              <a:off x="1893888" y="6192838"/>
              <a:ext cx="123825" cy="239712"/>
            </a:xfrm>
            <a:custGeom>
              <a:avLst/>
              <a:gdLst>
                <a:gd name="T0" fmla="*/ 2147483647 w 78"/>
                <a:gd name="T1" fmla="*/ 0 h 151"/>
                <a:gd name="T2" fmla="*/ 2147483647 w 78"/>
                <a:gd name="T3" fmla="*/ 2147483647 h 151"/>
                <a:gd name="T4" fmla="*/ 2147483647 w 78"/>
                <a:gd name="T5" fmla="*/ 2147483647 h 151"/>
                <a:gd name="T6" fmla="*/ 2147483647 w 78"/>
                <a:gd name="T7" fmla="*/ 2147483647 h 151"/>
                <a:gd name="T8" fmla="*/ 0 w 78"/>
                <a:gd name="T9" fmla="*/ 2147483647 h 151"/>
                <a:gd name="T10" fmla="*/ 0 w 78"/>
                <a:gd name="T11" fmla="*/ 2147483647 h 151"/>
                <a:gd name="T12" fmla="*/ 0 w 78"/>
                <a:gd name="T13" fmla="*/ 2147483647 h 151"/>
                <a:gd name="T14" fmla="*/ 2147483647 w 78"/>
                <a:gd name="T15" fmla="*/ 2147483647 h 151"/>
                <a:gd name="T16" fmla="*/ 2147483647 w 78"/>
                <a:gd name="T17" fmla="*/ 2147483647 h 151"/>
                <a:gd name="T18" fmla="*/ 2147483647 w 78"/>
                <a:gd name="T19" fmla="*/ 2147483647 h 151"/>
                <a:gd name="T20" fmla="*/ 2147483647 w 78"/>
                <a:gd name="T21" fmla="*/ 2147483647 h 151"/>
                <a:gd name="T22" fmla="*/ 2147483647 w 78"/>
                <a:gd name="T23" fmla="*/ 2147483647 h 151"/>
                <a:gd name="T24" fmla="*/ 2147483647 w 78"/>
                <a:gd name="T25" fmla="*/ 2147483647 h 151"/>
                <a:gd name="T26" fmla="*/ 2147483647 w 78"/>
                <a:gd name="T27" fmla="*/ 2147483647 h 151"/>
                <a:gd name="T28" fmla="*/ 2147483647 w 78"/>
                <a:gd name="T29" fmla="*/ 2147483647 h 151"/>
                <a:gd name="T30" fmla="*/ 2147483647 w 78"/>
                <a:gd name="T31" fmla="*/ 2147483647 h 151"/>
                <a:gd name="T32" fmla="*/ 2147483647 w 78"/>
                <a:gd name="T33" fmla="*/ 2147483647 h 151"/>
                <a:gd name="T34" fmla="*/ 2147483647 w 78"/>
                <a:gd name="T35" fmla="*/ 2147483647 h 151"/>
                <a:gd name="T36" fmla="*/ 2147483647 w 78"/>
                <a:gd name="T37" fmla="*/ 2147483647 h 151"/>
                <a:gd name="T38" fmla="*/ 2147483647 w 78"/>
                <a:gd name="T39" fmla="*/ 2147483647 h 151"/>
                <a:gd name="T40" fmla="*/ 2147483647 w 78"/>
                <a:gd name="T41" fmla="*/ 0 h 151"/>
                <a:gd name="T42" fmla="*/ 2147483647 w 78"/>
                <a:gd name="T43" fmla="*/ 2147483647 h 151"/>
                <a:gd name="T44" fmla="*/ 2147483647 w 78"/>
                <a:gd name="T45" fmla="*/ 2147483647 h 151"/>
                <a:gd name="T46" fmla="*/ 2147483647 w 78"/>
                <a:gd name="T47" fmla="*/ 2147483647 h 151"/>
                <a:gd name="T48" fmla="*/ 2147483647 w 78"/>
                <a:gd name="T49" fmla="*/ 2147483647 h 151"/>
                <a:gd name="T50" fmla="*/ 2147483647 w 78"/>
                <a:gd name="T51" fmla="*/ 2147483647 h 151"/>
                <a:gd name="T52" fmla="*/ 2147483647 w 78"/>
                <a:gd name="T53" fmla="*/ 2147483647 h 151"/>
                <a:gd name="T54" fmla="*/ 2147483647 w 78"/>
                <a:gd name="T55" fmla="*/ 2147483647 h 151"/>
                <a:gd name="T56" fmla="*/ 2147483647 w 78"/>
                <a:gd name="T57" fmla="*/ 2147483647 h 151"/>
                <a:gd name="T58" fmla="*/ 2147483647 w 78"/>
                <a:gd name="T59" fmla="*/ 2147483647 h 151"/>
                <a:gd name="T60" fmla="*/ 2147483647 w 78"/>
                <a:gd name="T61" fmla="*/ 2147483647 h 151"/>
                <a:gd name="T62" fmla="*/ 2147483647 w 78"/>
                <a:gd name="T63" fmla="*/ 2147483647 h 151"/>
                <a:gd name="T64" fmla="*/ 2147483647 w 78"/>
                <a:gd name="T65" fmla="*/ 2147483647 h 1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151">
                  <a:moveTo>
                    <a:pt x="42" y="0"/>
                  </a:moveTo>
                  <a:lnTo>
                    <a:pt x="36" y="0"/>
                  </a:lnTo>
                  <a:lnTo>
                    <a:pt x="29" y="1"/>
                  </a:lnTo>
                  <a:lnTo>
                    <a:pt x="22" y="2"/>
                  </a:lnTo>
                  <a:lnTo>
                    <a:pt x="16" y="6"/>
                  </a:lnTo>
                  <a:lnTo>
                    <a:pt x="11" y="11"/>
                  </a:lnTo>
                  <a:lnTo>
                    <a:pt x="6" y="15"/>
                  </a:lnTo>
                  <a:lnTo>
                    <a:pt x="2" y="21"/>
                  </a:lnTo>
                  <a:lnTo>
                    <a:pt x="0" y="29"/>
                  </a:lnTo>
                  <a:lnTo>
                    <a:pt x="0" y="36"/>
                  </a:lnTo>
                  <a:lnTo>
                    <a:pt x="0" y="115"/>
                  </a:lnTo>
                  <a:lnTo>
                    <a:pt x="0" y="122"/>
                  </a:lnTo>
                  <a:lnTo>
                    <a:pt x="2" y="129"/>
                  </a:lnTo>
                  <a:lnTo>
                    <a:pt x="6" y="135"/>
                  </a:lnTo>
                  <a:lnTo>
                    <a:pt x="11" y="140"/>
                  </a:lnTo>
                  <a:lnTo>
                    <a:pt x="16" y="145"/>
                  </a:lnTo>
                  <a:lnTo>
                    <a:pt x="22" y="148"/>
                  </a:lnTo>
                  <a:lnTo>
                    <a:pt x="29" y="149"/>
                  </a:lnTo>
                  <a:lnTo>
                    <a:pt x="36" y="151"/>
                  </a:lnTo>
                  <a:lnTo>
                    <a:pt x="42" y="151"/>
                  </a:lnTo>
                  <a:lnTo>
                    <a:pt x="49" y="149"/>
                  </a:lnTo>
                  <a:lnTo>
                    <a:pt x="55" y="148"/>
                  </a:lnTo>
                  <a:lnTo>
                    <a:pt x="61" y="145"/>
                  </a:lnTo>
                  <a:lnTo>
                    <a:pt x="67" y="140"/>
                  </a:lnTo>
                  <a:lnTo>
                    <a:pt x="71" y="135"/>
                  </a:lnTo>
                  <a:lnTo>
                    <a:pt x="74" y="129"/>
                  </a:lnTo>
                  <a:lnTo>
                    <a:pt x="77" y="122"/>
                  </a:lnTo>
                  <a:lnTo>
                    <a:pt x="78" y="115"/>
                  </a:lnTo>
                  <a:lnTo>
                    <a:pt x="78" y="36"/>
                  </a:lnTo>
                  <a:lnTo>
                    <a:pt x="77" y="29"/>
                  </a:lnTo>
                  <a:lnTo>
                    <a:pt x="74" y="21"/>
                  </a:lnTo>
                  <a:lnTo>
                    <a:pt x="71" y="15"/>
                  </a:lnTo>
                  <a:lnTo>
                    <a:pt x="67" y="11"/>
                  </a:lnTo>
                  <a:lnTo>
                    <a:pt x="61" y="6"/>
                  </a:lnTo>
                  <a:lnTo>
                    <a:pt x="55" y="2"/>
                  </a:lnTo>
                  <a:lnTo>
                    <a:pt x="49" y="1"/>
                  </a:lnTo>
                  <a:lnTo>
                    <a:pt x="42" y="0"/>
                  </a:lnTo>
                  <a:close/>
                  <a:moveTo>
                    <a:pt x="56" y="115"/>
                  </a:moveTo>
                  <a:lnTo>
                    <a:pt x="56" y="115"/>
                  </a:lnTo>
                  <a:lnTo>
                    <a:pt x="55" y="121"/>
                  </a:lnTo>
                  <a:lnTo>
                    <a:pt x="53" y="125"/>
                  </a:lnTo>
                  <a:lnTo>
                    <a:pt x="48" y="129"/>
                  </a:lnTo>
                  <a:lnTo>
                    <a:pt x="42" y="130"/>
                  </a:lnTo>
                  <a:lnTo>
                    <a:pt x="36" y="130"/>
                  </a:lnTo>
                  <a:lnTo>
                    <a:pt x="30" y="129"/>
                  </a:lnTo>
                  <a:lnTo>
                    <a:pt x="25" y="125"/>
                  </a:lnTo>
                  <a:lnTo>
                    <a:pt x="22" y="121"/>
                  </a:lnTo>
                  <a:lnTo>
                    <a:pt x="20" y="115"/>
                  </a:lnTo>
                  <a:lnTo>
                    <a:pt x="20" y="36"/>
                  </a:lnTo>
                  <a:lnTo>
                    <a:pt x="22" y="30"/>
                  </a:lnTo>
                  <a:lnTo>
                    <a:pt x="25" y="25"/>
                  </a:lnTo>
                  <a:lnTo>
                    <a:pt x="30" y="21"/>
                  </a:lnTo>
                  <a:lnTo>
                    <a:pt x="36" y="21"/>
                  </a:lnTo>
                  <a:lnTo>
                    <a:pt x="42" y="21"/>
                  </a:lnTo>
                  <a:lnTo>
                    <a:pt x="48" y="21"/>
                  </a:lnTo>
                  <a:lnTo>
                    <a:pt x="53" y="25"/>
                  </a:lnTo>
                  <a:lnTo>
                    <a:pt x="55" y="30"/>
                  </a:lnTo>
                  <a:lnTo>
                    <a:pt x="56" y="36"/>
                  </a:lnTo>
                  <a:lnTo>
                    <a:pt x="56" y="1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32"/>
            <p:cNvSpPr>
              <a:spLocks noEditPoints="1"/>
            </p:cNvSpPr>
            <p:nvPr userDrawn="1"/>
          </p:nvSpPr>
          <p:spPr bwMode="black">
            <a:xfrm>
              <a:off x="2055813" y="6196013"/>
              <a:ext cx="119062"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0 h 146"/>
                <a:gd name="T64" fmla="*/ 2147483647 w 75"/>
                <a:gd name="T65" fmla="*/ 0 h 146"/>
                <a:gd name="T66" fmla="*/ 2147483647 w 75"/>
                <a:gd name="T67" fmla="*/ 0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39" y="146"/>
                  </a:lnTo>
                  <a:lnTo>
                    <a:pt x="46" y="146"/>
                  </a:lnTo>
                  <a:lnTo>
                    <a:pt x="52" y="144"/>
                  </a:lnTo>
                  <a:lnTo>
                    <a:pt x="58" y="140"/>
                  </a:lnTo>
                  <a:lnTo>
                    <a:pt x="64" y="137"/>
                  </a:lnTo>
                  <a:lnTo>
                    <a:pt x="68" y="131"/>
                  </a:lnTo>
                  <a:lnTo>
                    <a:pt x="71" y="125"/>
                  </a:lnTo>
                  <a:lnTo>
                    <a:pt x="74" y="119"/>
                  </a:lnTo>
                  <a:lnTo>
                    <a:pt x="75" y="112"/>
                  </a:lnTo>
                  <a:lnTo>
                    <a:pt x="75" y="36"/>
                  </a:lnTo>
                  <a:lnTo>
                    <a:pt x="74" y="29"/>
                  </a:lnTo>
                  <a:lnTo>
                    <a:pt x="71" y="22"/>
                  </a:lnTo>
                  <a:lnTo>
                    <a:pt x="68" y="16"/>
                  </a:lnTo>
                  <a:lnTo>
                    <a:pt x="64" y="11"/>
                  </a:lnTo>
                  <a:lnTo>
                    <a:pt x="58" y="6"/>
                  </a:lnTo>
                  <a:lnTo>
                    <a:pt x="52" y="3"/>
                  </a:lnTo>
                  <a:lnTo>
                    <a:pt x="46" y="0"/>
                  </a:lnTo>
                  <a:lnTo>
                    <a:pt x="39" y="0"/>
                  </a:lnTo>
                  <a:close/>
                  <a:moveTo>
                    <a:pt x="53" y="112"/>
                  </a:moveTo>
                  <a:lnTo>
                    <a:pt x="53" y="112"/>
                  </a:lnTo>
                  <a:lnTo>
                    <a:pt x="52" y="116"/>
                  </a:lnTo>
                  <a:lnTo>
                    <a:pt x="49" y="121"/>
                  </a:lnTo>
                  <a:lnTo>
                    <a:pt x="45" y="125"/>
                  </a:lnTo>
                  <a:lnTo>
                    <a:pt x="39" y="126"/>
                  </a:lnTo>
                  <a:lnTo>
                    <a:pt x="20" y="126"/>
                  </a:lnTo>
                  <a:lnTo>
                    <a:pt x="20" y="21"/>
                  </a:lnTo>
                  <a:lnTo>
                    <a:pt x="39" y="21"/>
                  </a:lnTo>
                  <a:lnTo>
                    <a:pt x="45" y="22"/>
                  </a:lnTo>
                  <a:lnTo>
                    <a:pt x="49" y="25"/>
                  </a:lnTo>
                  <a:lnTo>
                    <a:pt x="52" y="30"/>
                  </a:lnTo>
                  <a:lnTo>
                    <a:pt x="53" y="36"/>
                  </a:lnTo>
                  <a:lnTo>
                    <a:pt x="5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33"/>
            <p:cNvSpPr>
              <a:spLocks/>
            </p:cNvSpPr>
            <p:nvPr userDrawn="1"/>
          </p:nvSpPr>
          <p:spPr bwMode="black">
            <a:xfrm>
              <a:off x="2193925" y="6196013"/>
              <a:ext cx="127000" cy="231775"/>
            </a:xfrm>
            <a:custGeom>
              <a:avLst/>
              <a:gdLst>
                <a:gd name="T0" fmla="*/ 2147483647 w 80"/>
                <a:gd name="T1" fmla="*/ 0 h 146"/>
                <a:gd name="T2" fmla="*/ 2147483647 w 80"/>
                <a:gd name="T3" fmla="*/ 0 h 146"/>
                <a:gd name="T4" fmla="*/ 2147483647 w 80"/>
                <a:gd name="T5" fmla="*/ 0 h 146"/>
                <a:gd name="T6" fmla="*/ 2147483647 w 80"/>
                <a:gd name="T7" fmla="*/ 2147483647 h 146"/>
                <a:gd name="T8" fmla="*/ 2147483647 w 80"/>
                <a:gd name="T9" fmla="*/ 2147483647 h 146"/>
                <a:gd name="T10" fmla="*/ 2147483647 w 80"/>
                <a:gd name="T11" fmla="*/ 2147483647 h 146"/>
                <a:gd name="T12" fmla="*/ 2147483647 w 80"/>
                <a:gd name="T13" fmla="*/ 2147483647 h 146"/>
                <a:gd name="T14" fmla="*/ 2147483647 w 80"/>
                <a:gd name="T15" fmla="*/ 2147483647 h 146"/>
                <a:gd name="T16" fmla="*/ 2147483647 w 80"/>
                <a:gd name="T17" fmla="*/ 2147483647 h 146"/>
                <a:gd name="T18" fmla="*/ 2147483647 w 80"/>
                <a:gd name="T19" fmla="*/ 0 h 146"/>
                <a:gd name="T20" fmla="*/ 2147483647 w 80"/>
                <a:gd name="T21" fmla="*/ 0 h 146"/>
                <a:gd name="T22" fmla="*/ 2147483647 w 80"/>
                <a:gd name="T23" fmla="*/ 0 h 146"/>
                <a:gd name="T24" fmla="*/ 2147483647 w 80"/>
                <a:gd name="T25" fmla="*/ 0 h 146"/>
                <a:gd name="T26" fmla="*/ 2147483647 w 80"/>
                <a:gd name="T27" fmla="*/ 2147483647 h 146"/>
                <a:gd name="T28" fmla="*/ 0 w 80"/>
                <a:gd name="T29" fmla="*/ 2147483647 h 146"/>
                <a:gd name="T30" fmla="*/ 0 w 80"/>
                <a:gd name="T31" fmla="*/ 2147483647 h 146"/>
                <a:gd name="T32" fmla="*/ 2147483647 w 80"/>
                <a:gd name="T33" fmla="*/ 2147483647 h 146"/>
                <a:gd name="T34" fmla="*/ 2147483647 w 80"/>
                <a:gd name="T35" fmla="*/ 2147483647 h 146"/>
                <a:gd name="T36" fmla="*/ 2147483647 w 80"/>
                <a:gd name="T37" fmla="*/ 2147483647 h 146"/>
                <a:gd name="T38" fmla="*/ 2147483647 w 80"/>
                <a:gd name="T39" fmla="*/ 2147483647 h 146"/>
                <a:gd name="T40" fmla="*/ 2147483647 w 80"/>
                <a:gd name="T41" fmla="*/ 2147483647 h 146"/>
                <a:gd name="T42" fmla="*/ 2147483647 w 80"/>
                <a:gd name="T43" fmla="*/ 2147483647 h 146"/>
                <a:gd name="T44" fmla="*/ 2147483647 w 80"/>
                <a:gd name="T45" fmla="*/ 2147483647 h 146"/>
                <a:gd name="T46" fmla="*/ 2147483647 w 80"/>
                <a:gd name="T47" fmla="*/ 2147483647 h 146"/>
                <a:gd name="T48" fmla="*/ 2147483647 w 80"/>
                <a:gd name="T49" fmla="*/ 2147483647 h 146"/>
                <a:gd name="T50" fmla="*/ 2147483647 w 80"/>
                <a:gd name="T51" fmla="*/ 2147483647 h 146"/>
                <a:gd name="T52" fmla="*/ 2147483647 w 80"/>
                <a:gd name="T53" fmla="*/ 2147483647 h 146"/>
                <a:gd name="T54" fmla="*/ 2147483647 w 80"/>
                <a:gd name="T55" fmla="*/ 2147483647 h 146"/>
                <a:gd name="T56" fmla="*/ 2147483647 w 80"/>
                <a:gd name="T57" fmla="*/ 2147483647 h 146"/>
                <a:gd name="T58" fmla="*/ 2147483647 w 80"/>
                <a:gd name="T59" fmla="*/ 2147483647 h 146"/>
                <a:gd name="T60" fmla="*/ 2147483647 w 80"/>
                <a:gd name="T61" fmla="*/ 2147483647 h 146"/>
                <a:gd name="T62" fmla="*/ 2147483647 w 80"/>
                <a:gd name="T63" fmla="*/ 2147483647 h 146"/>
                <a:gd name="T64" fmla="*/ 2147483647 w 80"/>
                <a:gd name="T65" fmla="*/ 2147483647 h 146"/>
                <a:gd name="T66" fmla="*/ 2147483647 w 80"/>
                <a:gd name="T67" fmla="*/ 2147483647 h 146"/>
                <a:gd name="T68" fmla="*/ 2147483647 w 80"/>
                <a:gd name="T69" fmla="*/ 0 h 146"/>
                <a:gd name="T70" fmla="*/ 2147483647 w 80"/>
                <a:gd name="T71" fmla="*/ 0 h 146"/>
                <a:gd name="T72" fmla="*/ 2147483647 w 80"/>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0" h="146">
                  <a:moveTo>
                    <a:pt x="73" y="0"/>
                  </a:moveTo>
                  <a:lnTo>
                    <a:pt x="64" y="0"/>
                  </a:lnTo>
                  <a:lnTo>
                    <a:pt x="61" y="2"/>
                  </a:lnTo>
                  <a:lnTo>
                    <a:pt x="58" y="4"/>
                  </a:lnTo>
                  <a:lnTo>
                    <a:pt x="39" y="57"/>
                  </a:lnTo>
                  <a:lnTo>
                    <a:pt x="21" y="4"/>
                  </a:lnTo>
                  <a:lnTo>
                    <a:pt x="19" y="2"/>
                  </a:lnTo>
                  <a:lnTo>
                    <a:pt x="15" y="0"/>
                  </a:lnTo>
                  <a:lnTo>
                    <a:pt x="6" y="0"/>
                  </a:lnTo>
                  <a:lnTo>
                    <a:pt x="3" y="0"/>
                  </a:lnTo>
                  <a:lnTo>
                    <a:pt x="1" y="3"/>
                  </a:lnTo>
                  <a:lnTo>
                    <a:pt x="0" y="5"/>
                  </a:lnTo>
                  <a:lnTo>
                    <a:pt x="0" y="9"/>
                  </a:lnTo>
                  <a:lnTo>
                    <a:pt x="30" y="83"/>
                  </a:lnTo>
                  <a:lnTo>
                    <a:pt x="30" y="140"/>
                  </a:lnTo>
                  <a:lnTo>
                    <a:pt x="30" y="143"/>
                  </a:lnTo>
                  <a:lnTo>
                    <a:pt x="31" y="145"/>
                  </a:lnTo>
                  <a:lnTo>
                    <a:pt x="33" y="146"/>
                  </a:lnTo>
                  <a:lnTo>
                    <a:pt x="36" y="146"/>
                  </a:lnTo>
                  <a:lnTo>
                    <a:pt x="44" y="146"/>
                  </a:lnTo>
                  <a:lnTo>
                    <a:pt x="47" y="146"/>
                  </a:lnTo>
                  <a:lnTo>
                    <a:pt x="49" y="145"/>
                  </a:lnTo>
                  <a:lnTo>
                    <a:pt x="50" y="143"/>
                  </a:lnTo>
                  <a:lnTo>
                    <a:pt x="50" y="140"/>
                  </a:lnTo>
                  <a:lnTo>
                    <a:pt x="50" y="83"/>
                  </a:lnTo>
                  <a:lnTo>
                    <a:pt x="79" y="9"/>
                  </a:lnTo>
                  <a:lnTo>
                    <a:pt x="80" y="5"/>
                  </a:lnTo>
                  <a:lnTo>
                    <a:pt x="79" y="3"/>
                  </a:lnTo>
                  <a:lnTo>
                    <a:pt x="76" y="0"/>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34"/>
            <p:cNvSpPr>
              <a:spLocks/>
            </p:cNvSpPr>
            <p:nvPr userDrawn="1"/>
          </p:nvSpPr>
          <p:spPr bwMode="black">
            <a:xfrm>
              <a:off x="1455738" y="5883275"/>
              <a:ext cx="33337" cy="231775"/>
            </a:xfrm>
            <a:custGeom>
              <a:avLst/>
              <a:gdLst>
                <a:gd name="T0" fmla="*/ 2147483647 w 21"/>
                <a:gd name="T1" fmla="*/ 2147483647 h 146"/>
                <a:gd name="T2" fmla="*/ 2147483647 w 21"/>
                <a:gd name="T3" fmla="*/ 2147483647 h 146"/>
                <a:gd name="T4" fmla="*/ 2147483647 w 21"/>
                <a:gd name="T5" fmla="*/ 2147483647 h 146"/>
                <a:gd name="T6" fmla="*/ 2147483647 w 21"/>
                <a:gd name="T7" fmla="*/ 2147483647 h 146"/>
                <a:gd name="T8" fmla="*/ 2147483647 w 21"/>
                <a:gd name="T9" fmla="*/ 2147483647 h 146"/>
                <a:gd name="T10" fmla="*/ 2147483647 w 21"/>
                <a:gd name="T11" fmla="*/ 2147483647 h 146"/>
                <a:gd name="T12" fmla="*/ 2147483647 w 21"/>
                <a:gd name="T13" fmla="*/ 2147483647 h 146"/>
                <a:gd name="T14" fmla="*/ 2147483647 w 21"/>
                <a:gd name="T15" fmla="*/ 2147483647 h 146"/>
                <a:gd name="T16" fmla="*/ 2147483647 w 21"/>
                <a:gd name="T17" fmla="*/ 2147483647 h 146"/>
                <a:gd name="T18" fmla="*/ 2147483647 w 21"/>
                <a:gd name="T19" fmla="*/ 2147483647 h 146"/>
                <a:gd name="T20" fmla="*/ 2147483647 w 21"/>
                <a:gd name="T21" fmla="*/ 2147483647 h 146"/>
                <a:gd name="T22" fmla="*/ 0 w 21"/>
                <a:gd name="T23" fmla="*/ 2147483647 h 146"/>
                <a:gd name="T24" fmla="*/ 0 w 21"/>
                <a:gd name="T25" fmla="*/ 2147483647 h 146"/>
                <a:gd name="T26" fmla="*/ 0 w 21"/>
                <a:gd name="T27" fmla="*/ 2147483647 h 146"/>
                <a:gd name="T28" fmla="*/ 2147483647 w 21"/>
                <a:gd name="T29" fmla="*/ 2147483647 h 146"/>
                <a:gd name="T30" fmla="*/ 2147483647 w 21"/>
                <a:gd name="T31" fmla="*/ 2147483647 h 146"/>
                <a:gd name="T32" fmla="*/ 2147483647 w 21"/>
                <a:gd name="T33" fmla="*/ 0 h 146"/>
                <a:gd name="T34" fmla="*/ 2147483647 w 21"/>
                <a:gd name="T35" fmla="*/ 0 h 146"/>
                <a:gd name="T36" fmla="*/ 2147483647 w 21"/>
                <a:gd name="T37" fmla="*/ 0 h 146"/>
                <a:gd name="T38" fmla="*/ 2147483647 w 21"/>
                <a:gd name="T39" fmla="*/ 0 h 146"/>
                <a:gd name="T40" fmla="*/ 2147483647 w 21"/>
                <a:gd name="T41" fmla="*/ 0 h 146"/>
                <a:gd name="T42" fmla="*/ 2147483647 w 21"/>
                <a:gd name="T43" fmla="*/ 2147483647 h 146"/>
                <a:gd name="T44" fmla="*/ 2147483647 w 21"/>
                <a:gd name="T45" fmla="*/ 2147483647 h 146"/>
                <a:gd name="T46" fmla="*/ 2147483647 w 21"/>
                <a:gd name="T47" fmla="*/ 2147483647 h 146"/>
                <a:gd name="T48" fmla="*/ 2147483647 w 21"/>
                <a:gd name="T49" fmla="*/ 2147483647 h 1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 h="146">
                  <a:moveTo>
                    <a:pt x="21" y="140"/>
                  </a:moveTo>
                  <a:lnTo>
                    <a:pt x="21" y="140"/>
                  </a:lnTo>
                  <a:lnTo>
                    <a:pt x="21" y="142"/>
                  </a:lnTo>
                  <a:lnTo>
                    <a:pt x="19" y="143"/>
                  </a:lnTo>
                  <a:lnTo>
                    <a:pt x="18" y="146"/>
                  </a:lnTo>
                  <a:lnTo>
                    <a:pt x="15" y="146"/>
                  </a:lnTo>
                  <a:lnTo>
                    <a:pt x="7" y="146"/>
                  </a:lnTo>
                  <a:lnTo>
                    <a:pt x="5" y="146"/>
                  </a:lnTo>
                  <a:lnTo>
                    <a:pt x="2" y="143"/>
                  </a:lnTo>
                  <a:lnTo>
                    <a:pt x="1" y="142"/>
                  </a:lnTo>
                  <a:lnTo>
                    <a:pt x="0" y="140"/>
                  </a:lnTo>
                  <a:lnTo>
                    <a:pt x="0" y="6"/>
                  </a:lnTo>
                  <a:lnTo>
                    <a:pt x="1" y="4"/>
                  </a:lnTo>
                  <a:lnTo>
                    <a:pt x="2" y="1"/>
                  </a:lnTo>
                  <a:lnTo>
                    <a:pt x="5" y="0"/>
                  </a:lnTo>
                  <a:lnTo>
                    <a:pt x="7" y="0"/>
                  </a:lnTo>
                  <a:lnTo>
                    <a:pt x="15" y="0"/>
                  </a:lnTo>
                  <a:lnTo>
                    <a:pt x="18" y="0"/>
                  </a:lnTo>
                  <a:lnTo>
                    <a:pt x="19" y="1"/>
                  </a:lnTo>
                  <a:lnTo>
                    <a:pt x="21" y="4"/>
                  </a:lnTo>
                  <a:lnTo>
                    <a:pt x="21" y="6"/>
                  </a:lnTo>
                  <a:lnTo>
                    <a:pt x="21"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35"/>
            <p:cNvSpPr>
              <a:spLocks noEditPoints="1"/>
            </p:cNvSpPr>
            <p:nvPr userDrawn="1"/>
          </p:nvSpPr>
          <p:spPr bwMode="black">
            <a:xfrm>
              <a:off x="1557338" y="6196013"/>
              <a:ext cx="150812" cy="231775"/>
            </a:xfrm>
            <a:custGeom>
              <a:avLst/>
              <a:gdLst>
                <a:gd name="T0" fmla="*/ 2147483647 w 95"/>
                <a:gd name="T1" fmla="*/ 2147483647 h 146"/>
                <a:gd name="T2" fmla="*/ 2147483647 w 95"/>
                <a:gd name="T3" fmla="*/ 2147483647 h 146"/>
                <a:gd name="T4" fmla="*/ 2147483647 w 95"/>
                <a:gd name="T5" fmla="*/ 2147483647 h 146"/>
                <a:gd name="T6" fmla="*/ 2147483647 w 95"/>
                <a:gd name="T7" fmla="*/ 2147483647 h 146"/>
                <a:gd name="T8" fmla="*/ 2147483647 w 95"/>
                <a:gd name="T9" fmla="*/ 2147483647 h 146"/>
                <a:gd name="T10" fmla="*/ 2147483647 w 95"/>
                <a:gd name="T11" fmla="*/ 2147483647 h 146"/>
                <a:gd name="T12" fmla="*/ 2147483647 w 95"/>
                <a:gd name="T13" fmla="*/ 2147483647 h 146"/>
                <a:gd name="T14" fmla="*/ 2147483647 w 95"/>
                <a:gd name="T15" fmla="*/ 2147483647 h 146"/>
                <a:gd name="T16" fmla="*/ 2147483647 w 95"/>
                <a:gd name="T17" fmla="*/ 2147483647 h 146"/>
                <a:gd name="T18" fmla="*/ 2147483647 w 95"/>
                <a:gd name="T19" fmla="*/ 2147483647 h 146"/>
                <a:gd name="T20" fmla="*/ 2147483647 w 95"/>
                <a:gd name="T21" fmla="*/ 2147483647 h 146"/>
                <a:gd name="T22" fmla="*/ 0 w 95"/>
                <a:gd name="T23" fmla="*/ 2147483647 h 146"/>
                <a:gd name="T24" fmla="*/ 2147483647 w 95"/>
                <a:gd name="T25" fmla="*/ 2147483647 h 146"/>
                <a:gd name="T26" fmla="*/ 2147483647 w 95"/>
                <a:gd name="T27" fmla="*/ 2147483647 h 146"/>
                <a:gd name="T28" fmla="*/ 2147483647 w 95"/>
                <a:gd name="T29" fmla="*/ 2147483647 h 146"/>
                <a:gd name="T30" fmla="*/ 2147483647 w 95"/>
                <a:gd name="T31" fmla="*/ 2147483647 h 146"/>
                <a:gd name="T32" fmla="*/ 2147483647 w 95"/>
                <a:gd name="T33" fmla="*/ 2147483647 h 146"/>
                <a:gd name="T34" fmla="*/ 2147483647 w 95"/>
                <a:gd name="T35" fmla="*/ 0 h 146"/>
                <a:gd name="T36" fmla="*/ 2147483647 w 95"/>
                <a:gd name="T37" fmla="*/ 0 h 146"/>
                <a:gd name="T38" fmla="*/ 2147483647 w 95"/>
                <a:gd name="T39" fmla="*/ 0 h 146"/>
                <a:gd name="T40" fmla="*/ 2147483647 w 95"/>
                <a:gd name="T41" fmla="*/ 0 h 146"/>
                <a:gd name="T42" fmla="*/ 2147483647 w 95"/>
                <a:gd name="T43" fmla="*/ 2147483647 h 146"/>
                <a:gd name="T44" fmla="*/ 2147483647 w 95"/>
                <a:gd name="T45" fmla="*/ 2147483647 h 146"/>
                <a:gd name="T46" fmla="*/ 2147483647 w 95"/>
                <a:gd name="T47" fmla="*/ 2147483647 h 146"/>
                <a:gd name="T48" fmla="*/ 2147483647 w 95"/>
                <a:gd name="T49" fmla="*/ 2147483647 h 146"/>
                <a:gd name="T50" fmla="*/ 2147483647 w 95"/>
                <a:gd name="T51" fmla="*/ 2147483647 h 146"/>
                <a:gd name="T52" fmla="*/ 2147483647 w 95"/>
                <a:gd name="T53" fmla="*/ 2147483647 h 146"/>
                <a:gd name="T54" fmla="*/ 2147483647 w 95"/>
                <a:gd name="T55" fmla="*/ 2147483647 h 146"/>
                <a:gd name="T56" fmla="*/ 2147483647 w 95"/>
                <a:gd name="T57" fmla="*/ 2147483647 h 146"/>
                <a:gd name="T58" fmla="*/ 2147483647 w 95"/>
                <a:gd name="T59" fmla="*/ 2147483647 h 146"/>
                <a:gd name="T60" fmla="*/ 2147483647 w 95"/>
                <a:gd name="T61" fmla="*/ 2147483647 h 146"/>
                <a:gd name="T62" fmla="*/ 2147483647 w 95"/>
                <a:gd name="T63" fmla="*/ 2147483647 h 146"/>
                <a:gd name="T64" fmla="*/ 2147483647 w 95"/>
                <a:gd name="T65" fmla="*/ 2147483647 h 146"/>
                <a:gd name="T66" fmla="*/ 2147483647 w 95"/>
                <a:gd name="T67" fmla="*/ 2147483647 h 146"/>
                <a:gd name="T68" fmla="*/ 2147483647 w 95"/>
                <a:gd name="T69" fmla="*/ 2147483647 h 146"/>
                <a:gd name="T70" fmla="*/ 2147483647 w 95"/>
                <a:gd name="T71" fmla="*/ 2147483647 h 146"/>
                <a:gd name="T72" fmla="*/ 2147483647 w 95"/>
                <a:gd name="T73" fmla="*/ 2147483647 h 146"/>
                <a:gd name="T74" fmla="*/ 2147483647 w 95"/>
                <a:gd name="T75" fmla="*/ 2147483647 h 146"/>
                <a:gd name="T76" fmla="*/ 2147483647 w 95"/>
                <a:gd name="T77" fmla="*/ 2147483647 h 146"/>
                <a:gd name="T78" fmla="*/ 2147483647 w 95"/>
                <a:gd name="T79" fmla="*/ 2147483647 h 1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5" h="146">
                  <a:moveTo>
                    <a:pt x="66" y="107"/>
                  </a:moveTo>
                  <a:lnTo>
                    <a:pt x="29" y="107"/>
                  </a:lnTo>
                  <a:lnTo>
                    <a:pt x="22" y="141"/>
                  </a:lnTo>
                  <a:lnTo>
                    <a:pt x="20" y="145"/>
                  </a:lnTo>
                  <a:lnTo>
                    <a:pt x="18" y="146"/>
                  </a:lnTo>
                  <a:lnTo>
                    <a:pt x="16" y="146"/>
                  </a:lnTo>
                  <a:lnTo>
                    <a:pt x="8" y="146"/>
                  </a:lnTo>
                  <a:lnTo>
                    <a:pt x="4" y="146"/>
                  </a:lnTo>
                  <a:lnTo>
                    <a:pt x="2" y="144"/>
                  </a:lnTo>
                  <a:lnTo>
                    <a:pt x="0" y="143"/>
                  </a:lnTo>
                  <a:lnTo>
                    <a:pt x="2" y="139"/>
                  </a:lnTo>
                  <a:lnTo>
                    <a:pt x="31" y="5"/>
                  </a:lnTo>
                  <a:lnTo>
                    <a:pt x="33" y="3"/>
                  </a:lnTo>
                  <a:lnTo>
                    <a:pt x="34" y="2"/>
                  </a:lnTo>
                  <a:lnTo>
                    <a:pt x="39" y="0"/>
                  </a:lnTo>
                  <a:lnTo>
                    <a:pt x="57" y="0"/>
                  </a:lnTo>
                  <a:lnTo>
                    <a:pt x="59" y="0"/>
                  </a:lnTo>
                  <a:lnTo>
                    <a:pt x="61" y="2"/>
                  </a:lnTo>
                  <a:lnTo>
                    <a:pt x="63" y="3"/>
                  </a:lnTo>
                  <a:lnTo>
                    <a:pt x="64" y="5"/>
                  </a:lnTo>
                  <a:lnTo>
                    <a:pt x="95" y="139"/>
                  </a:lnTo>
                  <a:lnTo>
                    <a:pt x="95" y="143"/>
                  </a:lnTo>
                  <a:lnTo>
                    <a:pt x="94" y="144"/>
                  </a:lnTo>
                  <a:lnTo>
                    <a:pt x="91" y="146"/>
                  </a:lnTo>
                  <a:lnTo>
                    <a:pt x="88" y="146"/>
                  </a:lnTo>
                  <a:lnTo>
                    <a:pt x="79" y="146"/>
                  </a:lnTo>
                  <a:lnTo>
                    <a:pt x="77" y="146"/>
                  </a:lnTo>
                  <a:lnTo>
                    <a:pt x="76" y="145"/>
                  </a:lnTo>
                  <a:lnTo>
                    <a:pt x="73" y="141"/>
                  </a:lnTo>
                  <a:lnTo>
                    <a:pt x="66" y="107"/>
                  </a:lnTo>
                  <a:close/>
                  <a:moveTo>
                    <a:pt x="34" y="86"/>
                  </a:moveTo>
                  <a:lnTo>
                    <a:pt x="61" y="86"/>
                  </a:lnTo>
                  <a:lnTo>
                    <a:pt x="48" y="22"/>
                  </a:lnTo>
                  <a:lnTo>
                    <a:pt x="34"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ctrTitle"/>
          </p:nvPr>
        </p:nvSpPr>
        <p:spPr bwMode="black">
          <a:xfrm>
            <a:off x="304800" y="838200"/>
            <a:ext cx="8382000" cy="4514850"/>
          </a:xfrm>
        </p:spPr>
        <p:txBody>
          <a:bodyPr anchor="t"/>
          <a:lstStyle>
            <a:lvl1pPr>
              <a:lnSpc>
                <a:spcPct val="88000"/>
              </a:lnSpc>
              <a:defRPr sz="6800" cap="all" baseline="0">
                <a:solidFill>
                  <a:schemeClr val="accent6"/>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819400" y="5643563"/>
            <a:ext cx="6019800" cy="596900"/>
          </a:xfrm>
        </p:spPr>
        <p:txBody>
          <a:bodyPr lIns="0" tIns="0" rIns="0" bIns="0" anchor="b">
            <a:noAutofit/>
          </a:bodyPr>
          <a:lstStyle>
            <a:lvl1pPr marL="0" indent="0" algn="r">
              <a:lnSpc>
                <a:spcPct val="90000"/>
              </a:lnSpc>
              <a:spcAft>
                <a:spcPts val="0"/>
              </a:spcAft>
              <a:buNone/>
              <a:defRPr sz="1600" b="1"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2" name="Date Placeholder 3"/>
          <p:cNvSpPr>
            <a:spLocks noGrp="1"/>
          </p:cNvSpPr>
          <p:nvPr>
            <p:ph type="dt" sz="half" idx="10"/>
          </p:nvPr>
        </p:nvSpPr>
        <p:spPr>
          <a:xfrm>
            <a:off x="5888038" y="6429375"/>
            <a:ext cx="2940050" cy="185738"/>
          </a:xfrm>
        </p:spPr>
        <p:txBody>
          <a:bodyPr/>
          <a:lstStyle>
            <a:lvl1pPr>
              <a:defRPr b="0" cap="all" baseline="0">
                <a:solidFill>
                  <a:schemeClr val="tx1"/>
                </a:solidFill>
                <a:latin typeface="+mj-lt"/>
              </a:defRPr>
            </a:lvl1pPr>
          </a:lstStyle>
          <a:p>
            <a:fld id="{B2662635-747C-42B9-850B-76CD3F24FF2D}" type="datetimeFigureOut">
              <a:rPr lang="en-US" smtClean="0"/>
              <a:t>4/14/2016</a:t>
            </a:fld>
            <a:endParaRPr lang="en-US" dirty="0"/>
          </a:p>
        </p:txBody>
      </p:sp>
      <p:sp>
        <p:nvSpPr>
          <p:cNvPr id="43" name="Footer Placeholder 4"/>
          <p:cNvSpPr>
            <a:spLocks noGrp="1"/>
          </p:cNvSpPr>
          <p:nvPr>
            <p:ph type="ftr" sz="quarter" idx="11"/>
          </p:nvPr>
        </p:nvSpPr>
        <p:spPr>
          <a:xfrm>
            <a:off x="2822575" y="6223000"/>
            <a:ext cx="6016625" cy="204788"/>
          </a:xfrm>
        </p:spPr>
        <p:txBody>
          <a:bodyPr/>
          <a:lstStyle>
            <a:lvl1pPr>
              <a:defRPr b="1" cap="all" baseline="0">
                <a:solidFill>
                  <a:schemeClr val="tx1"/>
                </a:solidFill>
                <a:latin typeface="+mj-lt"/>
              </a:defRPr>
            </a:lvl1pPr>
          </a:lstStyle>
          <a:p>
            <a:endParaRPr lang="en-US" dirty="0"/>
          </a:p>
        </p:txBody>
      </p:sp>
    </p:spTree>
    <p:extLst>
      <p:ext uri="{BB962C8B-B14F-4D97-AF65-F5344CB8AC3E}">
        <p14:creationId xmlns:p14="http://schemas.microsoft.com/office/powerpoint/2010/main" val="323941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bwMode="ltGray">
          <a:xfrm>
            <a:off x="0" y="0"/>
            <a:ext cx="9144000" cy="10763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A3C78"/>
                </a:solidFill>
                <a:latin typeface="Arial Narrow" pitchFamily="34" charset="0"/>
              </a:rPr>
              <a:t>  </a:t>
            </a:r>
          </a:p>
        </p:txBody>
      </p:sp>
      <p:sp>
        <p:nvSpPr>
          <p:cNvPr id="6" name="Freeform 6"/>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7"/>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8"/>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9"/>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0"/>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2"/>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3"/>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4"/>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5"/>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6"/>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7"/>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8"/>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9"/>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20"/>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21"/>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22"/>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23"/>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24"/>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5" name="Group 45"/>
          <p:cNvGrpSpPr>
            <a:grpSpLocks/>
          </p:cNvGrpSpPr>
          <p:nvPr/>
        </p:nvGrpSpPr>
        <p:grpSpPr bwMode="auto">
          <a:xfrm>
            <a:off x="936625" y="6219825"/>
            <a:ext cx="250825" cy="196850"/>
            <a:chOff x="8347075" y="3871913"/>
            <a:chExt cx="641350" cy="504825"/>
          </a:xfrm>
        </p:grpSpPr>
        <p:sp>
          <p:nvSpPr>
            <p:cNvPr id="26" name="Freeform 47"/>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48"/>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91440"/>
            <a:ext cx="7498080" cy="978408"/>
          </a:xfrm>
        </p:spPr>
        <p:txBody>
          <a:bodyPr/>
          <a:lstStyle>
            <a:lvl1pPr algn="l">
              <a:defRPr sz="2800" b="1">
                <a:solidFill>
                  <a:schemeClr val="accent6"/>
                </a:solidFill>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961321"/>
            <a:ext cx="8382000" cy="3975652"/>
          </a:xfrm>
        </p:spPr>
        <p:txBody>
          <a:bodyPr>
            <a:normAutofit/>
          </a:bodyPr>
          <a:lstStyle>
            <a:lvl1pPr>
              <a:defRPr sz="2200">
                <a:latin typeface="+mn-lt"/>
              </a:defRPr>
            </a:lvl1pPr>
            <a:lvl2pPr>
              <a:defRPr sz="2200">
                <a:latin typeface="+mn-lt"/>
              </a:defRPr>
            </a:lvl2pPr>
            <a:lvl3pPr marL="576263" indent="-228600">
              <a:spcAft>
                <a:spcPts val="1000"/>
              </a:spcAft>
              <a:buFont typeface="Arial" pitchFamily="34" charset="0"/>
              <a:buChar char="•"/>
              <a:defRPr sz="2000">
                <a:latin typeface="+mn-lt"/>
              </a:defRPr>
            </a:lvl3pPr>
            <a:lvl4pPr>
              <a:spcAft>
                <a:spcPts val="800"/>
              </a:spcAft>
              <a:defRPr sz="2000">
                <a:latin typeface="+mn-lt"/>
              </a:defRPr>
            </a:lvl4pPr>
            <a:lvl5pPr marL="1087438" indent="-228600">
              <a:spcAft>
                <a:spcPts val="800"/>
              </a:spcAft>
              <a:buFont typeface="Arial" pitchFamily="34" charset="0"/>
              <a:buChar char="•"/>
              <a:defRPr sz="18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4800" y="1169505"/>
            <a:ext cx="8382000" cy="685800"/>
          </a:xfrm>
        </p:spPr>
        <p:txBody>
          <a:bodyPr anchor="b">
            <a:normAutofit/>
          </a:bodyPr>
          <a:lstStyle>
            <a:lvl1pPr marL="0" indent="0">
              <a:lnSpc>
                <a:spcPct val="90000"/>
              </a:lnSpc>
              <a:spcAft>
                <a:spcPts val="0"/>
              </a:spcAft>
              <a:buNone/>
              <a:defRPr sz="2400" b="1" cap="all"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8"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29"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30"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129763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ltGray">
          <a:xfrm>
            <a:off x="0" y="0"/>
            <a:ext cx="9144000" cy="10668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A3C78"/>
                </a:solidFill>
                <a:latin typeface="Arial Narrow" pitchFamily="34" charset="0"/>
              </a:rPr>
              <a:t>  </a:t>
            </a:r>
          </a:p>
        </p:txBody>
      </p:sp>
      <p:cxnSp>
        <p:nvCxnSpPr>
          <p:cNvPr id="6" name="Straight Connector 5"/>
          <p:cNvCxnSpPr/>
          <p:nvPr/>
        </p:nvCxnSpPr>
        <p:spPr bwMode="ltGray">
          <a:xfrm>
            <a:off x="-4763" y="1103313"/>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Freeform 27"/>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28"/>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29"/>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30"/>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31"/>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32"/>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33"/>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34"/>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35"/>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36"/>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37"/>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38"/>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39"/>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40"/>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42"/>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43"/>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44"/>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45"/>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46"/>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6" name="Group 45"/>
          <p:cNvGrpSpPr>
            <a:grpSpLocks/>
          </p:cNvGrpSpPr>
          <p:nvPr/>
        </p:nvGrpSpPr>
        <p:grpSpPr bwMode="auto">
          <a:xfrm>
            <a:off x="936625" y="6219825"/>
            <a:ext cx="250825" cy="196850"/>
            <a:chOff x="8347075" y="3871913"/>
            <a:chExt cx="641350" cy="504825"/>
          </a:xfrm>
        </p:grpSpPr>
        <p:sp>
          <p:nvSpPr>
            <p:cNvPr id="27" name="Freeform 25"/>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26"/>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91440"/>
            <a:ext cx="7498080" cy="978408"/>
          </a:xfrm>
        </p:spPr>
        <p:txBody>
          <a:bodyPr/>
          <a:lstStyle>
            <a:lvl1pPr algn="l">
              <a:defRPr sz="2800" b="1" baseline="0">
                <a:solidFill>
                  <a:schemeClr val="accent6"/>
                </a:solidFill>
                <a:latin typeface="+mj-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1336" y="1143000"/>
            <a:ext cx="9165336" cy="4876800"/>
          </a:xfrm>
        </p:spPr>
        <p:txBody>
          <a:bodyPr rtlCol="0" anchor="ct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304800" y="1143000"/>
            <a:ext cx="3200400" cy="4876800"/>
          </a:xfrm>
        </p:spPr>
        <p:txBody>
          <a:bodyPr>
            <a:normAutofit/>
          </a:bodyPr>
          <a:lstStyle>
            <a:lvl1pPr marL="0" indent="0">
              <a:buNone/>
              <a:defRPr sz="2200" b="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30"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31"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426398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ontact">
    <p:bg>
      <p:bgPr>
        <a:blipFill dpi="0" rotWithShape="1">
          <a:blip r:embed="rId2">
            <a:alphaModFix amt="0"/>
            <a:lum/>
          </a:blip>
          <a:srcRect/>
          <a:stretch>
            <a:fillRect t="-20000" b="-20000"/>
          </a:stretch>
        </a:blipFill>
        <a:effectLst/>
      </p:bgPr>
    </p:bg>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110038" y="5699125"/>
            <a:ext cx="4576762"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Aft>
                <a:spcPts val="300"/>
              </a:spcAft>
              <a:defRPr/>
            </a:pPr>
            <a:r>
              <a:rPr lang="en-US" sz="800" dirty="0" smtClean="0">
                <a:latin typeface="+mj-lt"/>
              </a:rPr>
              <a:t>This presentation contains images used under license. Retransmission, republication, redistribution, and downloading of this presentation, including any of the images as stand-alone files, is prohibited.</a:t>
            </a:r>
          </a:p>
          <a:p>
            <a:pPr>
              <a:spcAft>
                <a:spcPts val="300"/>
              </a:spcAft>
              <a:defRPr/>
            </a:pPr>
            <a:r>
              <a:rPr lang="en-US" sz="800" dirty="0" smtClean="0">
                <a:latin typeface="+mj-lt"/>
              </a:rPr>
              <a:t>This presentation may be considered advertising under certain rules of professional conduct. The content should not be construed as legal advice, and readers should not act upon information in this publication without professional counsel. ©2016. Nixon Peabody LLP. All rights reserved.</a:t>
            </a:r>
          </a:p>
        </p:txBody>
      </p:sp>
      <p:sp>
        <p:nvSpPr>
          <p:cNvPr id="6" name="Freeform 26"/>
          <p:cNvSpPr>
            <a:spLocks/>
          </p:cNvSpPr>
          <p:nvPr/>
        </p:nvSpPr>
        <p:spPr bwMode="black">
          <a:xfrm>
            <a:off x="750888" y="5797550"/>
            <a:ext cx="49212" cy="179388"/>
          </a:xfrm>
          <a:custGeom>
            <a:avLst/>
            <a:gdLst>
              <a:gd name="T0" fmla="*/ 2147483647 w 31"/>
              <a:gd name="T1" fmla="*/ 2147483647 h 113"/>
              <a:gd name="T2" fmla="*/ 2147483647 w 31"/>
              <a:gd name="T3" fmla="*/ 2147483647 h 113"/>
              <a:gd name="T4" fmla="*/ 2147483647 w 31"/>
              <a:gd name="T5" fmla="*/ 2147483647 h 113"/>
              <a:gd name="T6" fmla="*/ 2147483647 w 31"/>
              <a:gd name="T7" fmla="*/ 2147483647 h 113"/>
              <a:gd name="T8" fmla="*/ 2147483647 w 31"/>
              <a:gd name="T9" fmla="*/ 2147483647 h 113"/>
              <a:gd name="T10" fmla="*/ 2147483647 w 31"/>
              <a:gd name="T11" fmla="*/ 2147483647 h 113"/>
              <a:gd name="T12" fmla="*/ 2147483647 w 31"/>
              <a:gd name="T13" fmla="*/ 2147483647 h 113"/>
              <a:gd name="T14" fmla="*/ 2147483647 w 31"/>
              <a:gd name="T15" fmla="*/ 2147483647 h 113"/>
              <a:gd name="T16" fmla="*/ 2147483647 w 31"/>
              <a:gd name="T17" fmla="*/ 0 h 113"/>
              <a:gd name="T18" fmla="*/ 2147483647 w 31"/>
              <a:gd name="T19" fmla="*/ 0 h 113"/>
              <a:gd name="T20" fmla="*/ 2147483647 w 31"/>
              <a:gd name="T21" fmla="*/ 0 h 113"/>
              <a:gd name="T22" fmla="*/ 2147483647 w 31"/>
              <a:gd name="T23" fmla="*/ 0 h 113"/>
              <a:gd name="T24" fmla="*/ 2147483647 w 31"/>
              <a:gd name="T25" fmla="*/ 2147483647 h 113"/>
              <a:gd name="T26" fmla="*/ 0 w 31"/>
              <a:gd name="T27" fmla="*/ 2147483647 h 113"/>
              <a:gd name="T28" fmla="*/ 0 w 31"/>
              <a:gd name="T29" fmla="*/ 2147483647 h 113"/>
              <a:gd name="T30" fmla="*/ 2147483647 w 31"/>
              <a:gd name="T31" fmla="*/ 2147483647 h 113"/>
              <a:gd name="T32" fmla="*/ 2147483647 w 31"/>
              <a:gd name="T33" fmla="*/ 2147483647 h 113"/>
              <a:gd name="T34" fmla="*/ 2147483647 w 31"/>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113">
                <a:moveTo>
                  <a:pt x="4" y="113"/>
                </a:moveTo>
                <a:lnTo>
                  <a:pt x="4" y="113"/>
                </a:lnTo>
                <a:lnTo>
                  <a:pt x="7" y="113"/>
                </a:lnTo>
                <a:lnTo>
                  <a:pt x="9" y="110"/>
                </a:lnTo>
                <a:lnTo>
                  <a:pt x="31" y="5"/>
                </a:lnTo>
                <a:lnTo>
                  <a:pt x="30" y="1"/>
                </a:lnTo>
                <a:lnTo>
                  <a:pt x="28" y="0"/>
                </a:lnTo>
                <a:lnTo>
                  <a:pt x="25" y="0"/>
                </a:lnTo>
                <a:lnTo>
                  <a:pt x="23" y="3"/>
                </a:lnTo>
                <a:lnTo>
                  <a:pt x="0" y="109"/>
                </a:lnTo>
                <a:lnTo>
                  <a:pt x="2" y="111"/>
                </a:lnTo>
                <a:lnTo>
                  <a:pt x="4" y="11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6"/>
          <p:cNvSpPr>
            <a:spLocks/>
          </p:cNvSpPr>
          <p:nvPr/>
        </p:nvSpPr>
        <p:spPr bwMode="black">
          <a:xfrm>
            <a:off x="615950" y="5803900"/>
            <a:ext cx="77788" cy="242888"/>
          </a:xfrm>
          <a:custGeom>
            <a:avLst/>
            <a:gdLst>
              <a:gd name="T0" fmla="*/ 2147483647 w 49"/>
              <a:gd name="T1" fmla="*/ 2147483647 h 153"/>
              <a:gd name="T2" fmla="*/ 2147483647 w 49"/>
              <a:gd name="T3" fmla="*/ 2147483647 h 153"/>
              <a:gd name="T4" fmla="*/ 2147483647 w 49"/>
              <a:gd name="T5" fmla="*/ 2147483647 h 153"/>
              <a:gd name="T6" fmla="*/ 2147483647 w 49"/>
              <a:gd name="T7" fmla="*/ 2147483647 h 153"/>
              <a:gd name="T8" fmla="*/ 2147483647 w 49"/>
              <a:gd name="T9" fmla="*/ 2147483647 h 153"/>
              <a:gd name="T10" fmla="*/ 2147483647 w 49"/>
              <a:gd name="T11" fmla="*/ 2147483647 h 153"/>
              <a:gd name="T12" fmla="*/ 2147483647 w 49"/>
              <a:gd name="T13" fmla="*/ 2147483647 h 153"/>
              <a:gd name="T14" fmla="*/ 2147483647 w 49"/>
              <a:gd name="T15" fmla="*/ 2147483647 h 153"/>
              <a:gd name="T16" fmla="*/ 2147483647 w 49"/>
              <a:gd name="T17" fmla="*/ 2147483647 h 153"/>
              <a:gd name="T18" fmla="*/ 2147483647 w 49"/>
              <a:gd name="T19" fmla="*/ 2147483647 h 153"/>
              <a:gd name="T20" fmla="*/ 2147483647 w 49"/>
              <a:gd name="T21" fmla="*/ 2147483647 h 153"/>
              <a:gd name="T22" fmla="*/ 2147483647 w 49"/>
              <a:gd name="T23" fmla="*/ 0 h 153"/>
              <a:gd name="T24" fmla="*/ 2147483647 w 49"/>
              <a:gd name="T25" fmla="*/ 2147483647 h 153"/>
              <a:gd name="T26" fmla="*/ 2147483647 w 49"/>
              <a:gd name="T27" fmla="*/ 2147483647 h 153"/>
              <a:gd name="T28" fmla="*/ 0 w 49"/>
              <a:gd name="T29" fmla="*/ 2147483647 h 153"/>
              <a:gd name="T30" fmla="*/ 0 w 49"/>
              <a:gd name="T31" fmla="*/ 2147483647 h 153"/>
              <a:gd name="T32" fmla="*/ 2147483647 w 49"/>
              <a:gd name="T33" fmla="*/ 2147483647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153">
                <a:moveTo>
                  <a:pt x="42" y="150"/>
                </a:moveTo>
                <a:lnTo>
                  <a:pt x="42" y="150"/>
                </a:lnTo>
                <a:lnTo>
                  <a:pt x="43" y="152"/>
                </a:lnTo>
                <a:lnTo>
                  <a:pt x="47" y="153"/>
                </a:lnTo>
                <a:lnTo>
                  <a:pt x="47" y="152"/>
                </a:lnTo>
                <a:lnTo>
                  <a:pt x="49" y="150"/>
                </a:lnTo>
                <a:lnTo>
                  <a:pt x="49" y="148"/>
                </a:lnTo>
                <a:lnTo>
                  <a:pt x="8" y="2"/>
                </a:lnTo>
                <a:lnTo>
                  <a:pt x="6" y="1"/>
                </a:lnTo>
                <a:lnTo>
                  <a:pt x="3" y="0"/>
                </a:lnTo>
                <a:lnTo>
                  <a:pt x="3" y="1"/>
                </a:lnTo>
                <a:lnTo>
                  <a:pt x="0" y="2"/>
                </a:lnTo>
                <a:lnTo>
                  <a:pt x="0" y="5"/>
                </a:lnTo>
                <a:lnTo>
                  <a:pt x="42" y="15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7"/>
          <p:cNvSpPr>
            <a:spLocks/>
          </p:cNvSpPr>
          <p:nvPr/>
        </p:nvSpPr>
        <p:spPr bwMode="black">
          <a:xfrm>
            <a:off x="428625" y="6216650"/>
            <a:ext cx="209550" cy="169863"/>
          </a:xfrm>
          <a:custGeom>
            <a:avLst/>
            <a:gdLst>
              <a:gd name="T0" fmla="*/ 2147483647 w 132"/>
              <a:gd name="T1" fmla="*/ 2147483647 h 107"/>
              <a:gd name="T2" fmla="*/ 2147483647 w 132"/>
              <a:gd name="T3" fmla="*/ 2147483647 h 107"/>
              <a:gd name="T4" fmla="*/ 2147483647 w 132"/>
              <a:gd name="T5" fmla="*/ 2147483647 h 107"/>
              <a:gd name="T6" fmla="*/ 2147483647 w 132"/>
              <a:gd name="T7" fmla="*/ 0 h 107"/>
              <a:gd name="T8" fmla="*/ 2147483647 w 132"/>
              <a:gd name="T9" fmla="*/ 0 h 107"/>
              <a:gd name="T10" fmla="*/ 2147483647 w 132"/>
              <a:gd name="T11" fmla="*/ 0 h 107"/>
              <a:gd name="T12" fmla="*/ 2147483647 w 132"/>
              <a:gd name="T13" fmla="*/ 0 h 107"/>
              <a:gd name="T14" fmla="*/ 2147483647 w 132"/>
              <a:gd name="T15" fmla="*/ 2147483647 h 107"/>
              <a:gd name="T16" fmla="*/ 2147483647 w 132"/>
              <a:gd name="T17" fmla="*/ 2147483647 h 107"/>
              <a:gd name="T18" fmla="*/ 2147483647 w 132"/>
              <a:gd name="T19" fmla="*/ 2147483647 h 107"/>
              <a:gd name="T20" fmla="*/ 0 w 132"/>
              <a:gd name="T21" fmla="*/ 2147483647 h 107"/>
              <a:gd name="T22" fmla="*/ 0 w 132"/>
              <a:gd name="T23" fmla="*/ 2147483647 h 107"/>
              <a:gd name="T24" fmla="*/ 2147483647 w 132"/>
              <a:gd name="T25" fmla="*/ 2147483647 h 107"/>
              <a:gd name="T26" fmla="*/ 2147483647 w 132"/>
              <a:gd name="T27" fmla="*/ 2147483647 h 107"/>
              <a:gd name="T28" fmla="*/ 2147483647 w 132"/>
              <a:gd name="T29" fmla="*/ 2147483647 h 107"/>
              <a:gd name="T30" fmla="*/ 2147483647 w 132"/>
              <a:gd name="T31" fmla="*/ 2147483647 h 107"/>
              <a:gd name="T32" fmla="*/ 2147483647 w 132"/>
              <a:gd name="T33" fmla="*/ 2147483647 h 107"/>
              <a:gd name="T34" fmla="*/ 2147483647 w 132"/>
              <a:gd name="T35" fmla="*/ 2147483647 h 107"/>
              <a:gd name="T36" fmla="*/ 2147483647 w 132"/>
              <a:gd name="T37" fmla="*/ 2147483647 h 107"/>
              <a:gd name="T38" fmla="*/ 2147483647 w 132"/>
              <a:gd name="T39" fmla="*/ 2147483647 h 107"/>
              <a:gd name="T40" fmla="*/ 2147483647 w 132"/>
              <a:gd name="T41" fmla="*/ 2147483647 h 107"/>
              <a:gd name="T42" fmla="*/ 2147483647 w 132"/>
              <a:gd name="T43" fmla="*/ 2147483647 h 107"/>
              <a:gd name="T44" fmla="*/ 2147483647 w 132"/>
              <a:gd name="T45" fmla="*/ 2147483647 h 107"/>
              <a:gd name="T46" fmla="*/ 2147483647 w 132"/>
              <a:gd name="T47" fmla="*/ 2147483647 h 107"/>
              <a:gd name="T48" fmla="*/ 2147483647 w 132"/>
              <a:gd name="T49" fmla="*/ 2147483647 h 107"/>
              <a:gd name="T50" fmla="*/ 2147483647 w 132"/>
              <a:gd name="T51" fmla="*/ 2147483647 h 1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07">
                <a:moveTo>
                  <a:pt x="130" y="8"/>
                </a:moveTo>
                <a:lnTo>
                  <a:pt x="126" y="2"/>
                </a:lnTo>
                <a:lnTo>
                  <a:pt x="124" y="0"/>
                </a:lnTo>
                <a:lnTo>
                  <a:pt x="122" y="0"/>
                </a:lnTo>
                <a:lnTo>
                  <a:pt x="121" y="0"/>
                </a:lnTo>
                <a:lnTo>
                  <a:pt x="118" y="0"/>
                </a:lnTo>
                <a:lnTo>
                  <a:pt x="2" y="93"/>
                </a:lnTo>
                <a:lnTo>
                  <a:pt x="1" y="94"/>
                </a:lnTo>
                <a:lnTo>
                  <a:pt x="0" y="96"/>
                </a:lnTo>
                <a:lnTo>
                  <a:pt x="0" y="97"/>
                </a:lnTo>
                <a:lnTo>
                  <a:pt x="1" y="100"/>
                </a:lnTo>
                <a:lnTo>
                  <a:pt x="6" y="106"/>
                </a:lnTo>
                <a:lnTo>
                  <a:pt x="7" y="107"/>
                </a:lnTo>
                <a:lnTo>
                  <a:pt x="10" y="107"/>
                </a:lnTo>
                <a:lnTo>
                  <a:pt x="11" y="107"/>
                </a:lnTo>
                <a:lnTo>
                  <a:pt x="13" y="106"/>
                </a:lnTo>
                <a:lnTo>
                  <a:pt x="129" y="15"/>
                </a:lnTo>
                <a:lnTo>
                  <a:pt x="130" y="12"/>
                </a:lnTo>
                <a:lnTo>
                  <a:pt x="132" y="11"/>
                </a:lnTo>
                <a:lnTo>
                  <a:pt x="132" y="9"/>
                </a:lnTo>
                <a:lnTo>
                  <a:pt x="13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8"/>
          <p:cNvSpPr>
            <a:spLocks/>
          </p:cNvSpPr>
          <p:nvPr/>
        </p:nvSpPr>
        <p:spPr bwMode="black">
          <a:xfrm>
            <a:off x="735013" y="6257925"/>
            <a:ext cx="130175" cy="247650"/>
          </a:xfrm>
          <a:custGeom>
            <a:avLst/>
            <a:gdLst>
              <a:gd name="T0" fmla="*/ 2147483647 w 82"/>
              <a:gd name="T1" fmla="*/ 2147483647 h 156"/>
              <a:gd name="T2" fmla="*/ 2147483647 w 82"/>
              <a:gd name="T3" fmla="*/ 2147483647 h 156"/>
              <a:gd name="T4" fmla="*/ 2147483647 w 82"/>
              <a:gd name="T5" fmla="*/ 2147483647 h 156"/>
              <a:gd name="T6" fmla="*/ 2147483647 w 82"/>
              <a:gd name="T7" fmla="*/ 0 h 156"/>
              <a:gd name="T8" fmla="*/ 2147483647 w 82"/>
              <a:gd name="T9" fmla="*/ 0 h 156"/>
              <a:gd name="T10" fmla="*/ 2147483647 w 82"/>
              <a:gd name="T11" fmla="*/ 0 h 156"/>
              <a:gd name="T12" fmla="*/ 2147483647 w 82"/>
              <a:gd name="T13" fmla="*/ 2147483647 h 156"/>
              <a:gd name="T14" fmla="*/ 2147483647 w 82"/>
              <a:gd name="T15" fmla="*/ 2147483647 h 156"/>
              <a:gd name="T16" fmla="*/ 2147483647 w 82"/>
              <a:gd name="T17" fmla="*/ 2147483647 h 156"/>
              <a:gd name="T18" fmla="*/ 2147483647 w 82"/>
              <a:gd name="T19" fmla="*/ 2147483647 h 156"/>
              <a:gd name="T20" fmla="*/ 0 w 82"/>
              <a:gd name="T21" fmla="*/ 2147483647 h 156"/>
              <a:gd name="T22" fmla="*/ 2147483647 w 82"/>
              <a:gd name="T23" fmla="*/ 2147483647 h 156"/>
              <a:gd name="T24" fmla="*/ 2147483647 w 82"/>
              <a:gd name="T25" fmla="*/ 2147483647 h 156"/>
              <a:gd name="T26" fmla="*/ 2147483647 w 82"/>
              <a:gd name="T27" fmla="*/ 2147483647 h 156"/>
              <a:gd name="T28" fmla="*/ 2147483647 w 82"/>
              <a:gd name="T29" fmla="*/ 2147483647 h 156"/>
              <a:gd name="T30" fmla="*/ 2147483647 w 82"/>
              <a:gd name="T31" fmla="*/ 2147483647 h 156"/>
              <a:gd name="T32" fmla="*/ 2147483647 w 82"/>
              <a:gd name="T33" fmla="*/ 2147483647 h 156"/>
              <a:gd name="T34" fmla="*/ 2147483647 w 82"/>
              <a:gd name="T35" fmla="*/ 2147483647 h 156"/>
              <a:gd name="T36" fmla="*/ 2147483647 w 82"/>
              <a:gd name="T37" fmla="*/ 2147483647 h 156"/>
              <a:gd name="T38" fmla="*/ 2147483647 w 82"/>
              <a:gd name="T39" fmla="*/ 2147483647 h 156"/>
              <a:gd name="T40" fmla="*/ 2147483647 w 82"/>
              <a:gd name="T41" fmla="*/ 2147483647 h 156"/>
              <a:gd name="T42" fmla="*/ 2147483647 w 82"/>
              <a:gd name="T43" fmla="*/ 2147483647 h 156"/>
              <a:gd name="T44" fmla="*/ 2147483647 w 82"/>
              <a:gd name="T45" fmla="*/ 2147483647 h 156"/>
              <a:gd name="T46" fmla="*/ 2147483647 w 82"/>
              <a:gd name="T47" fmla="*/ 2147483647 h 156"/>
              <a:gd name="T48" fmla="*/ 2147483647 w 82"/>
              <a:gd name="T49" fmla="*/ 2147483647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156">
                <a:moveTo>
                  <a:pt x="34" y="4"/>
                </a:moveTo>
                <a:lnTo>
                  <a:pt x="34" y="4"/>
                </a:lnTo>
                <a:lnTo>
                  <a:pt x="33" y="2"/>
                </a:lnTo>
                <a:lnTo>
                  <a:pt x="31" y="0"/>
                </a:lnTo>
                <a:lnTo>
                  <a:pt x="28" y="0"/>
                </a:lnTo>
                <a:lnTo>
                  <a:pt x="25" y="0"/>
                </a:lnTo>
                <a:lnTo>
                  <a:pt x="6" y="7"/>
                </a:lnTo>
                <a:lnTo>
                  <a:pt x="3" y="8"/>
                </a:lnTo>
                <a:lnTo>
                  <a:pt x="1" y="10"/>
                </a:lnTo>
                <a:lnTo>
                  <a:pt x="0" y="14"/>
                </a:lnTo>
                <a:lnTo>
                  <a:pt x="1" y="16"/>
                </a:lnTo>
                <a:lnTo>
                  <a:pt x="47" y="151"/>
                </a:lnTo>
                <a:lnTo>
                  <a:pt x="49" y="154"/>
                </a:lnTo>
                <a:lnTo>
                  <a:pt x="51" y="155"/>
                </a:lnTo>
                <a:lnTo>
                  <a:pt x="55" y="156"/>
                </a:lnTo>
                <a:lnTo>
                  <a:pt x="57" y="156"/>
                </a:lnTo>
                <a:lnTo>
                  <a:pt x="77" y="149"/>
                </a:lnTo>
                <a:lnTo>
                  <a:pt x="80" y="147"/>
                </a:lnTo>
                <a:lnTo>
                  <a:pt x="81" y="144"/>
                </a:lnTo>
                <a:lnTo>
                  <a:pt x="82" y="142"/>
                </a:lnTo>
                <a:lnTo>
                  <a:pt x="82" y="139"/>
                </a:lnTo>
                <a:lnTo>
                  <a:pt x="3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9"/>
          <p:cNvSpPr>
            <a:spLocks/>
          </p:cNvSpPr>
          <p:nvPr/>
        </p:nvSpPr>
        <p:spPr bwMode="black">
          <a:xfrm>
            <a:off x="973138" y="6223000"/>
            <a:ext cx="184150" cy="106363"/>
          </a:xfrm>
          <a:custGeom>
            <a:avLst/>
            <a:gdLst>
              <a:gd name="T0" fmla="*/ 2147483647 w 116"/>
              <a:gd name="T1" fmla="*/ 2147483647 h 67"/>
              <a:gd name="T2" fmla="*/ 2147483647 w 116"/>
              <a:gd name="T3" fmla="*/ 2147483647 h 67"/>
              <a:gd name="T4" fmla="*/ 2147483647 w 116"/>
              <a:gd name="T5" fmla="*/ 2147483647 h 67"/>
              <a:gd name="T6" fmla="*/ 2147483647 w 116"/>
              <a:gd name="T7" fmla="*/ 0 h 67"/>
              <a:gd name="T8" fmla="*/ 2147483647 w 116"/>
              <a:gd name="T9" fmla="*/ 2147483647 h 67"/>
              <a:gd name="T10" fmla="*/ 2147483647 w 116"/>
              <a:gd name="T11" fmla="*/ 2147483647 h 67"/>
              <a:gd name="T12" fmla="*/ 2147483647 w 116"/>
              <a:gd name="T13" fmla="*/ 2147483647 h 67"/>
              <a:gd name="T14" fmla="*/ 0 w 116"/>
              <a:gd name="T15" fmla="*/ 2147483647 h 67"/>
              <a:gd name="T16" fmla="*/ 0 w 116"/>
              <a:gd name="T17" fmla="*/ 2147483647 h 67"/>
              <a:gd name="T18" fmla="*/ 0 w 116"/>
              <a:gd name="T19" fmla="*/ 2147483647 h 67"/>
              <a:gd name="T20" fmla="*/ 2147483647 w 116"/>
              <a:gd name="T21" fmla="*/ 2147483647 h 67"/>
              <a:gd name="T22" fmla="*/ 2147483647 w 116"/>
              <a:gd name="T23" fmla="*/ 2147483647 h 67"/>
              <a:gd name="T24" fmla="*/ 2147483647 w 116"/>
              <a:gd name="T25" fmla="*/ 2147483647 h 67"/>
              <a:gd name="T26" fmla="*/ 2147483647 w 116"/>
              <a:gd name="T27" fmla="*/ 2147483647 h 67"/>
              <a:gd name="T28" fmla="*/ 2147483647 w 116"/>
              <a:gd name="T29" fmla="*/ 2147483647 h 67"/>
              <a:gd name="T30" fmla="*/ 2147483647 w 116"/>
              <a:gd name="T31" fmla="*/ 2147483647 h 67"/>
              <a:gd name="T32" fmla="*/ 2147483647 w 116"/>
              <a:gd name="T33" fmla="*/ 2147483647 h 67"/>
              <a:gd name="T34" fmla="*/ 2147483647 w 116"/>
              <a:gd name="T35" fmla="*/ 2147483647 h 67"/>
              <a:gd name="T36" fmla="*/ 2147483647 w 116"/>
              <a:gd name="T37" fmla="*/ 2147483647 h 67"/>
              <a:gd name="T38" fmla="*/ 2147483647 w 116"/>
              <a:gd name="T39" fmla="*/ 2147483647 h 67"/>
              <a:gd name="T40" fmla="*/ 2147483647 w 116"/>
              <a:gd name="T41" fmla="*/ 2147483647 h 67"/>
              <a:gd name="T42" fmla="*/ 2147483647 w 116"/>
              <a:gd name="T43" fmla="*/ 2147483647 h 67"/>
              <a:gd name="T44" fmla="*/ 2147483647 w 116"/>
              <a:gd name="T45" fmla="*/ 2147483647 h 67"/>
              <a:gd name="T46" fmla="*/ 2147483647 w 116"/>
              <a:gd name="T47" fmla="*/ 2147483647 h 67"/>
              <a:gd name="T48" fmla="*/ 2147483647 w 116"/>
              <a:gd name="T49" fmla="*/ 2147483647 h 67"/>
              <a:gd name="T50" fmla="*/ 2147483647 w 116"/>
              <a:gd name="T51" fmla="*/ 2147483647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67">
                <a:moveTo>
                  <a:pt x="111" y="32"/>
                </a:moveTo>
                <a:lnTo>
                  <a:pt x="17" y="1"/>
                </a:lnTo>
                <a:lnTo>
                  <a:pt x="13" y="0"/>
                </a:lnTo>
                <a:lnTo>
                  <a:pt x="11" y="1"/>
                </a:lnTo>
                <a:lnTo>
                  <a:pt x="9" y="2"/>
                </a:lnTo>
                <a:lnTo>
                  <a:pt x="7" y="6"/>
                </a:lnTo>
                <a:lnTo>
                  <a:pt x="0" y="25"/>
                </a:lnTo>
                <a:lnTo>
                  <a:pt x="0" y="29"/>
                </a:lnTo>
                <a:lnTo>
                  <a:pt x="1" y="31"/>
                </a:lnTo>
                <a:lnTo>
                  <a:pt x="3" y="34"/>
                </a:lnTo>
                <a:lnTo>
                  <a:pt x="5" y="35"/>
                </a:lnTo>
                <a:lnTo>
                  <a:pt x="99" y="66"/>
                </a:lnTo>
                <a:lnTo>
                  <a:pt x="103" y="67"/>
                </a:lnTo>
                <a:lnTo>
                  <a:pt x="105" y="66"/>
                </a:lnTo>
                <a:lnTo>
                  <a:pt x="108" y="65"/>
                </a:lnTo>
                <a:lnTo>
                  <a:pt x="110" y="61"/>
                </a:lnTo>
                <a:lnTo>
                  <a:pt x="116" y="42"/>
                </a:lnTo>
                <a:lnTo>
                  <a:pt x="116" y="38"/>
                </a:lnTo>
                <a:lnTo>
                  <a:pt x="116" y="36"/>
                </a:lnTo>
                <a:lnTo>
                  <a:pt x="114" y="34"/>
                </a:lnTo>
                <a:lnTo>
                  <a:pt x="111" y="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0"/>
          <p:cNvSpPr>
            <a:spLocks/>
          </p:cNvSpPr>
          <p:nvPr/>
        </p:nvSpPr>
        <p:spPr bwMode="black">
          <a:xfrm>
            <a:off x="915988" y="5832475"/>
            <a:ext cx="133350" cy="134938"/>
          </a:xfrm>
          <a:custGeom>
            <a:avLst/>
            <a:gdLst>
              <a:gd name="T0" fmla="*/ 2147483647 w 84"/>
              <a:gd name="T1" fmla="*/ 2147483647 h 85"/>
              <a:gd name="T2" fmla="*/ 2147483647 w 84"/>
              <a:gd name="T3" fmla="*/ 2147483647 h 85"/>
              <a:gd name="T4" fmla="*/ 2147483647 w 84"/>
              <a:gd name="T5" fmla="*/ 2147483647 h 85"/>
              <a:gd name="T6" fmla="*/ 2147483647 w 84"/>
              <a:gd name="T7" fmla="*/ 2147483647 h 85"/>
              <a:gd name="T8" fmla="*/ 2147483647 w 84"/>
              <a:gd name="T9" fmla="*/ 2147483647 h 85"/>
              <a:gd name="T10" fmla="*/ 2147483647 w 84"/>
              <a:gd name="T11" fmla="*/ 2147483647 h 85"/>
              <a:gd name="T12" fmla="*/ 2147483647 w 84"/>
              <a:gd name="T13" fmla="*/ 2147483647 h 85"/>
              <a:gd name="T14" fmla="*/ 2147483647 w 84"/>
              <a:gd name="T15" fmla="*/ 2147483647 h 85"/>
              <a:gd name="T16" fmla="*/ 2147483647 w 84"/>
              <a:gd name="T17" fmla="*/ 2147483647 h 85"/>
              <a:gd name="T18" fmla="*/ 2147483647 w 84"/>
              <a:gd name="T19" fmla="*/ 2147483647 h 85"/>
              <a:gd name="T20" fmla="*/ 2147483647 w 84"/>
              <a:gd name="T21" fmla="*/ 2147483647 h 85"/>
              <a:gd name="T22" fmla="*/ 2147483647 w 84"/>
              <a:gd name="T23" fmla="*/ 0 h 85"/>
              <a:gd name="T24" fmla="*/ 2147483647 w 84"/>
              <a:gd name="T25" fmla="*/ 2147483647 h 85"/>
              <a:gd name="T26" fmla="*/ 2147483647 w 84"/>
              <a:gd name="T27" fmla="*/ 2147483647 h 85"/>
              <a:gd name="T28" fmla="*/ 2147483647 w 84"/>
              <a:gd name="T29" fmla="*/ 2147483647 h 85"/>
              <a:gd name="T30" fmla="*/ 0 w 84"/>
              <a:gd name="T31" fmla="*/ 2147483647 h 85"/>
              <a:gd name="T32" fmla="*/ 2147483647 w 84"/>
              <a:gd name="T33" fmla="*/ 2147483647 h 85"/>
              <a:gd name="T34" fmla="*/ 2147483647 w 84"/>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4" h="85">
                <a:moveTo>
                  <a:pt x="2" y="83"/>
                </a:moveTo>
                <a:lnTo>
                  <a:pt x="2" y="83"/>
                </a:lnTo>
                <a:lnTo>
                  <a:pt x="4" y="85"/>
                </a:lnTo>
                <a:lnTo>
                  <a:pt x="6" y="83"/>
                </a:lnTo>
                <a:lnTo>
                  <a:pt x="83" y="7"/>
                </a:lnTo>
                <a:lnTo>
                  <a:pt x="84" y="4"/>
                </a:lnTo>
                <a:lnTo>
                  <a:pt x="83" y="2"/>
                </a:lnTo>
                <a:lnTo>
                  <a:pt x="82" y="1"/>
                </a:lnTo>
                <a:lnTo>
                  <a:pt x="79" y="0"/>
                </a:lnTo>
                <a:lnTo>
                  <a:pt x="77" y="1"/>
                </a:lnTo>
                <a:lnTo>
                  <a:pt x="2" y="77"/>
                </a:lnTo>
                <a:lnTo>
                  <a:pt x="0" y="80"/>
                </a:lnTo>
                <a:lnTo>
                  <a:pt x="2" y="8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
          <p:cNvSpPr>
            <a:spLocks/>
          </p:cNvSpPr>
          <p:nvPr/>
        </p:nvSpPr>
        <p:spPr bwMode="black">
          <a:xfrm>
            <a:off x="776288" y="5845175"/>
            <a:ext cx="142875" cy="212725"/>
          </a:xfrm>
          <a:custGeom>
            <a:avLst/>
            <a:gdLst>
              <a:gd name="T0" fmla="*/ 2147483647 w 90"/>
              <a:gd name="T1" fmla="*/ 2147483647 h 134"/>
              <a:gd name="T2" fmla="*/ 2147483647 w 90"/>
              <a:gd name="T3" fmla="*/ 2147483647 h 134"/>
              <a:gd name="T4" fmla="*/ 2147483647 w 90"/>
              <a:gd name="T5" fmla="*/ 2147483647 h 134"/>
              <a:gd name="T6" fmla="*/ 2147483647 w 90"/>
              <a:gd name="T7" fmla="*/ 2147483647 h 134"/>
              <a:gd name="T8" fmla="*/ 2147483647 w 90"/>
              <a:gd name="T9" fmla="*/ 2147483647 h 134"/>
              <a:gd name="T10" fmla="*/ 2147483647 w 90"/>
              <a:gd name="T11" fmla="*/ 2147483647 h 134"/>
              <a:gd name="T12" fmla="*/ 2147483647 w 90"/>
              <a:gd name="T13" fmla="*/ 2147483647 h 134"/>
              <a:gd name="T14" fmla="*/ 2147483647 w 90"/>
              <a:gd name="T15" fmla="*/ 2147483647 h 134"/>
              <a:gd name="T16" fmla="*/ 2147483647 w 90"/>
              <a:gd name="T17" fmla="*/ 0 h 134"/>
              <a:gd name="T18" fmla="*/ 2147483647 w 90"/>
              <a:gd name="T19" fmla="*/ 0 h 134"/>
              <a:gd name="T20" fmla="*/ 2147483647 w 90"/>
              <a:gd name="T21" fmla="*/ 0 h 134"/>
              <a:gd name="T22" fmla="*/ 2147483647 w 90"/>
              <a:gd name="T23" fmla="*/ 0 h 134"/>
              <a:gd name="T24" fmla="*/ 2147483647 w 90"/>
              <a:gd name="T25" fmla="*/ 2147483647 h 134"/>
              <a:gd name="T26" fmla="*/ 2147483647 w 90"/>
              <a:gd name="T27" fmla="*/ 2147483647 h 134"/>
              <a:gd name="T28" fmla="*/ 2147483647 w 90"/>
              <a:gd name="T29" fmla="*/ 2147483647 h 134"/>
              <a:gd name="T30" fmla="*/ 0 w 90"/>
              <a:gd name="T31" fmla="*/ 2147483647 h 134"/>
              <a:gd name="T32" fmla="*/ 2147483647 w 90"/>
              <a:gd name="T33" fmla="*/ 2147483647 h 134"/>
              <a:gd name="T34" fmla="*/ 2147483647 w 90"/>
              <a:gd name="T35" fmla="*/ 2147483647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4">
                <a:moveTo>
                  <a:pt x="1" y="133"/>
                </a:moveTo>
                <a:lnTo>
                  <a:pt x="2" y="133"/>
                </a:lnTo>
                <a:lnTo>
                  <a:pt x="5" y="134"/>
                </a:lnTo>
                <a:lnTo>
                  <a:pt x="7" y="133"/>
                </a:lnTo>
                <a:lnTo>
                  <a:pt x="90" y="5"/>
                </a:lnTo>
                <a:lnTo>
                  <a:pt x="90" y="2"/>
                </a:lnTo>
                <a:lnTo>
                  <a:pt x="88" y="0"/>
                </a:lnTo>
                <a:lnTo>
                  <a:pt x="87" y="0"/>
                </a:lnTo>
                <a:lnTo>
                  <a:pt x="85" y="0"/>
                </a:lnTo>
                <a:lnTo>
                  <a:pt x="82" y="1"/>
                </a:lnTo>
                <a:lnTo>
                  <a:pt x="1" y="128"/>
                </a:lnTo>
                <a:lnTo>
                  <a:pt x="0" y="130"/>
                </a:lnTo>
                <a:lnTo>
                  <a:pt x="1" y="13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2"/>
          <p:cNvSpPr>
            <a:spLocks/>
          </p:cNvSpPr>
          <p:nvPr/>
        </p:nvSpPr>
        <p:spPr bwMode="black">
          <a:xfrm>
            <a:off x="342900" y="5889625"/>
            <a:ext cx="160338" cy="117475"/>
          </a:xfrm>
          <a:custGeom>
            <a:avLst/>
            <a:gdLst>
              <a:gd name="T0" fmla="*/ 2147483647 w 101"/>
              <a:gd name="T1" fmla="*/ 2147483647 h 74"/>
              <a:gd name="T2" fmla="*/ 2147483647 w 101"/>
              <a:gd name="T3" fmla="*/ 2147483647 h 74"/>
              <a:gd name="T4" fmla="*/ 2147483647 w 101"/>
              <a:gd name="T5" fmla="*/ 2147483647 h 74"/>
              <a:gd name="T6" fmla="*/ 2147483647 w 101"/>
              <a:gd name="T7" fmla="*/ 2147483647 h 74"/>
              <a:gd name="T8" fmla="*/ 2147483647 w 101"/>
              <a:gd name="T9" fmla="*/ 2147483647 h 74"/>
              <a:gd name="T10" fmla="*/ 2147483647 w 101"/>
              <a:gd name="T11" fmla="*/ 2147483647 h 74"/>
              <a:gd name="T12" fmla="*/ 2147483647 w 101"/>
              <a:gd name="T13" fmla="*/ 2147483647 h 74"/>
              <a:gd name="T14" fmla="*/ 2147483647 w 101"/>
              <a:gd name="T15" fmla="*/ 2147483647 h 74"/>
              <a:gd name="T16" fmla="*/ 2147483647 w 101"/>
              <a:gd name="T17" fmla="*/ 2147483647 h 74"/>
              <a:gd name="T18" fmla="*/ 2147483647 w 101"/>
              <a:gd name="T19" fmla="*/ 2147483647 h 74"/>
              <a:gd name="T20" fmla="*/ 2147483647 w 101"/>
              <a:gd name="T21" fmla="*/ 2147483647 h 74"/>
              <a:gd name="T22" fmla="*/ 2147483647 w 101"/>
              <a:gd name="T23" fmla="*/ 2147483647 h 74"/>
              <a:gd name="T24" fmla="*/ 2147483647 w 101"/>
              <a:gd name="T25" fmla="*/ 2147483647 h 74"/>
              <a:gd name="T26" fmla="*/ 2147483647 w 101"/>
              <a:gd name="T27" fmla="*/ 0 h 74"/>
              <a:gd name="T28" fmla="*/ 2147483647 w 101"/>
              <a:gd name="T29" fmla="*/ 0 h 74"/>
              <a:gd name="T30" fmla="*/ 2147483647 w 101"/>
              <a:gd name="T31" fmla="*/ 0 h 74"/>
              <a:gd name="T32" fmla="*/ 2147483647 w 101"/>
              <a:gd name="T33" fmla="*/ 0 h 74"/>
              <a:gd name="T34" fmla="*/ 2147483647 w 101"/>
              <a:gd name="T35" fmla="*/ 0 h 74"/>
              <a:gd name="T36" fmla="*/ 2147483647 w 101"/>
              <a:gd name="T37" fmla="*/ 2147483647 h 74"/>
              <a:gd name="T38" fmla="*/ 2147483647 w 101"/>
              <a:gd name="T39" fmla="*/ 2147483647 h 74"/>
              <a:gd name="T40" fmla="*/ 2147483647 w 101"/>
              <a:gd name="T41" fmla="*/ 2147483647 h 74"/>
              <a:gd name="T42" fmla="*/ 0 w 101"/>
              <a:gd name="T43" fmla="*/ 2147483647 h 74"/>
              <a:gd name="T44" fmla="*/ 0 w 101"/>
              <a:gd name="T45" fmla="*/ 2147483647 h 74"/>
              <a:gd name="T46" fmla="*/ 2147483647 w 101"/>
              <a:gd name="T47" fmla="*/ 2147483647 h 74"/>
              <a:gd name="T48" fmla="*/ 2147483647 w 101"/>
              <a:gd name="T49" fmla="*/ 2147483647 h 74"/>
              <a:gd name="T50" fmla="*/ 2147483647 w 101"/>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1" h="74">
                <a:moveTo>
                  <a:pt x="3" y="14"/>
                </a:moveTo>
                <a:lnTo>
                  <a:pt x="89" y="74"/>
                </a:lnTo>
                <a:lnTo>
                  <a:pt x="91" y="74"/>
                </a:lnTo>
                <a:lnTo>
                  <a:pt x="92" y="74"/>
                </a:lnTo>
                <a:lnTo>
                  <a:pt x="95" y="74"/>
                </a:lnTo>
                <a:lnTo>
                  <a:pt x="96" y="73"/>
                </a:lnTo>
                <a:lnTo>
                  <a:pt x="100" y="67"/>
                </a:lnTo>
                <a:lnTo>
                  <a:pt x="101" y="64"/>
                </a:lnTo>
                <a:lnTo>
                  <a:pt x="101" y="63"/>
                </a:lnTo>
                <a:lnTo>
                  <a:pt x="100" y="61"/>
                </a:lnTo>
                <a:lnTo>
                  <a:pt x="98" y="59"/>
                </a:lnTo>
                <a:lnTo>
                  <a:pt x="12" y="0"/>
                </a:lnTo>
                <a:lnTo>
                  <a:pt x="10" y="0"/>
                </a:lnTo>
                <a:lnTo>
                  <a:pt x="9" y="0"/>
                </a:lnTo>
                <a:lnTo>
                  <a:pt x="6" y="0"/>
                </a:lnTo>
                <a:lnTo>
                  <a:pt x="5" y="1"/>
                </a:lnTo>
                <a:lnTo>
                  <a:pt x="1" y="7"/>
                </a:lnTo>
                <a:lnTo>
                  <a:pt x="0" y="9"/>
                </a:lnTo>
                <a:lnTo>
                  <a:pt x="0" y="10"/>
                </a:lnTo>
                <a:lnTo>
                  <a:pt x="1" y="13"/>
                </a:lnTo>
                <a:lnTo>
                  <a:pt x="3"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3"/>
          <p:cNvSpPr>
            <a:spLocks/>
          </p:cNvSpPr>
          <p:nvPr/>
        </p:nvSpPr>
        <p:spPr bwMode="black">
          <a:xfrm>
            <a:off x="292100" y="6235700"/>
            <a:ext cx="174625" cy="85725"/>
          </a:xfrm>
          <a:custGeom>
            <a:avLst/>
            <a:gdLst>
              <a:gd name="T0" fmla="*/ 2147483647 w 110"/>
              <a:gd name="T1" fmla="*/ 2147483647 h 54"/>
              <a:gd name="T2" fmla="*/ 2147483647 w 110"/>
              <a:gd name="T3" fmla="*/ 2147483647 h 54"/>
              <a:gd name="T4" fmla="*/ 2147483647 w 110"/>
              <a:gd name="T5" fmla="*/ 2147483647 h 54"/>
              <a:gd name="T6" fmla="*/ 2147483647 w 110"/>
              <a:gd name="T7" fmla="*/ 2147483647 h 54"/>
              <a:gd name="T8" fmla="*/ 2147483647 w 110"/>
              <a:gd name="T9" fmla="*/ 0 h 54"/>
              <a:gd name="T10" fmla="*/ 2147483647 w 110"/>
              <a:gd name="T11" fmla="*/ 0 h 54"/>
              <a:gd name="T12" fmla="*/ 2147483647 w 110"/>
              <a:gd name="T13" fmla="*/ 0 h 54"/>
              <a:gd name="T14" fmla="*/ 2147483647 w 110"/>
              <a:gd name="T15" fmla="*/ 2147483647 h 54"/>
              <a:gd name="T16" fmla="*/ 2147483647 w 110"/>
              <a:gd name="T17" fmla="*/ 2147483647 h 54"/>
              <a:gd name="T18" fmla="*/ 2147483647 w 110"/>
              <a:gd name="T19" fmla="*/ 2147483647 h 54"/>
              <a:gd name="T20" fmla="*/ 0 w 110"/>
              <a:gd name="T21" fmla="*/ 2147483647 h 54"/>
              <a:gd name="T22" fmla="*/ 0 w 110"/>
              <a:gd name="T23" fmla="*/ 2147483647 h 54"/>
              <a:gd name="T24" fmla="*/ 0 w 110"/>
              <a:gd name="T25" fmla="*/ 2147483647 h 54"/>
              <a:gd name="T26" fmla="*/ 2147483647 w 110"/>
              <a:gd name="T27" fmla="*/ 2147483647 h 54"/>
              <a:gd name="T28" fmla="*/ 2147483647 w 110"/>
              <a:gd name="T29" fmla="*/ 2147483647 h 54"/>
              <a:gd name="T30" fmla="*/ 2147483647 w 110"/>
              <a:gd name="T31" fmla="*/ 2147483647 h 54"/>
              <a:gd name="T32" fmla="*/ 2147483647 w 110"/>
              <a:gd name="T33" fmla="*/ 2147483647 h 54"/>
              <a:gd name="T34" fmla="*/ 2147483647 w 110"/>
              <a:gd name="T35" fmla="*/ 2147483647 h 54"/>
              <a:gd name="T36" fmla="*/ 2147483647 w 110"/>
              <a:gd name="T37" fmla="*/ 2147483647 h 54"/>
              <a:gd name="T38" fmla="*/ 2147483647 w 110"/>
              <a:gd name="T39" fmla="*/ 2147483647 h 54"/>
              <a:gd name="T40" fmla="*/ 2147483647 w 110"/>
              <a:gd name="T41" fmla="*/ 2147483647 h 54"/>
              <a:gd name="T42" fmla="*/ 2147483647 w 110"/>
              <a:gd name="T43" fmla="*/ 2147483647 h 54"/>
              <a:gd name="T44" fmla="*/ 2147483647 w 110"/>
              <a:gd name="T45" fmla="*/ 2147483647 h 54"/>
              <a:gd name="T46" fmla="*/ 2147483647 w 110"/>
              <a:gd name="T47" fmla="*/ 2147483647 h 54"/>
              <a:gd name="T48" fmla="*/ 2147483647 w 110"/>
              <a:gd name="T49" fmla="*/ 2147483647 h 54"/>
              <a:gd name="T50" fmla="*/ 2147483647 w 110"/>
              <a:gd name="T51" fmla="*/ 214748364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4">
                <a:moveTo>
                  <a:pt x="110" y="10"/>
                </a:moveTo>
                <a:lnTo>
                  <a:pt x="108" y="4"/>
                </a:lnTo>
                <a:lnTo>
                  <a:pt x="106" y="2"/>
                </a:lnTo>
                <a:lnTo>
                  <a:pt x="105" y="0"/>
                </a:lnTo>
                <a:lnTo>
                  <a:pt x="103" y="0"/>
                </a:lnTo>
                <a:lnTo>
                  <a:pt x="102" y="0"/>
                </a:lnTo>
                <a:lnTo>
                  <a:pt x="4" y="37"/>
                </a:lnTo>
                <a:lnTo>
                  <a:pt x="1" y="39"/>
                </a:lnTo>
                <a:lnTo>
                  <a:pt x="0" y="41"/>
                </a:lnTo>
                <a:lnTo>
                  <a:pt x="0" y="42"/>
                </a:lnTo>
                <a:lnTo>
                  <a:pt x="0" y="45"/>
                </a:lnTo>
                <a:lnTo>
                  <a:pt x="2" y="51"/>
                </a:lnTo>
                <a:lnTo>
                  <a:pt x="4" y="53"/>
                </a:lnTo>
                <a:lnTo>
                  <a:pt x="5" y="54"/>
                </a:lnTo>
                <a:lnTo>
                  <a:pt x="7" y="54"/>
                </a:lnTo>
                <a:lnTo>
                  <a:pt x="10" y="54"/>
                </a:lnTo>
                <a:lnTo>
                  <a:pt x="108" y="17"/>
                </a:lnTo>
                <a:lnTo>
                  <a:pt x="109" y="16"/>
                </a:lnTo>
                <a:lnTo>
                  <a:pt x="110" y="14"/>
                </a:lnTo>
                <a:lnTo>
                  <a:pt x="110" y="12"/>
                </a:lnTo>
                <a:lnTo>
                  <a:pt x="110"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4"/>
          <p:cNvSpPr>
            <a:spLocks/>
          </p:cNvSpPr>
          <p:nvPr/>
        </p:nvSpPr>
        <p:spPr bwMode="black">
          <a:xfrm>
            <a:off x="544513" y="6311900"/>
            <a:ext cx="123825" cy="180975"/>
          </a:xfrm>
          <a:custGeom>
            <a:avLst/>
            <a:gdLst>
              <a:gd name="T0" fmla="*/ 2147483647 w 78"/>
              <a:gd name="T1" fmla="*/ 2147483647 h 114"/>
              <a:gd name="T2" fmla="*/ 2147483647 w 78"/>
              <a:gd name="T3" fmla="*/ 2147483647 h 114"/>
              <a:gd name="T4" fmla="*/ 2147483647 w 78"/>
              <a:gd name="T5" fmla="*/ 2147483647 h 114"/>
              <a:gd name="T6" fmla="*/ 2147483647 w 78"/>
              <a:gd name="T7" fmla="*/ 0 h 114"/>
              <a:gd name="T8" fmla="*/ 2147483647 w 78"/>
              <a:gd name="T9" fmla="*/ 0 h 114"/>
              <a:gd name="T10" fmla="*/ 2147483647 w 78"/>
              <a:gd name="T11" fmla="*/ 2147483647 h 114"/>
              <a:gd name="T12" fmla="*/ 2147483647 w 78"/>
              <a:gd name="T13" fmla="*/ 2147483647 h 114"/>
              <a:gd name="T14" fmla="*/ 2147483647 w 78"/>
              <a:gd name="T15" fmla="*/ 2147483647 h 114"/>
              <a:gd name="T16" fmla="*/ 2147483647 w 78"/>
              <a:gd name="T17" fmla="*/ 2147483647 h 114"/>
              <a:gd name="T18" fmla="*/ 0 w 78"/>
              <a:gd name="T19" fmla="*/ 2147483647 h 114"/>
              <a:gd name="T20" fmla="*/ 0 w 78"/>
              <a:gd name="T21" fmla="*/ 2147483647 h 114"/>
              <a:gd name="T22" fmla="*/ 2147483647 w 78"/>
              <a:gd name="T23" fmla="*/ 2147483647 h 114"/>
              <a:gd name="T24" fmla="*/ 2147483647 w 78"/>
              <a:gd name="T25" fmla="*/ 2147483647 h 114"/>
              <a:gd name="T26" fmla="*/ 2147483647 w 78"/>
              <a:gd name="T27" fmla="*/ 2147483647 h 114"/>
              <a:gd name="T28" fmla="*/ 2147483647 w 78"/>
              <a:gd name="T29" fmla="*/ 2147483647 h 114"/>
              <a:gd name="T30" fmla="*/ 2147483647 w 78"/>
              <a:gd name="T31" fmla="*/ 2147483647 h 114"/>
              <a:gd name="T32" fmla="*/ 2147483647 w 78"/>
              <a:gd name="T33" fmla="*/ 2147483647 h 114"/>
              <a:gd name="T34" fmla="*/ 2147483647 w 78"/>
              <a:gd name="T35" fmla="*/ 2147483647 h 114"/>
              <a:gd name="T36" fmla="*/ 2147483647 w 78"/>
              <a:gd name="T37" fmla="*/ 2147483647 h 114"/>
              <a:gd name="T38" fmla="*/ 2147483647 w 78"/>
              <a:gd name="T39" fmla="*/ 2147483647 h 114"/>
              <a:gd name="T40" fmla="*/ 2147483647 w 78"/>
              <a:gd name="T41" fmla="*/ 2147483647 h 114"/>
              <a:gd name="T42" fmla="*/ 2147483647 w 78"/>
              <a:gd name="T43" fmla="*/ 2147483647 h 114"/>
              <a:gd name="T44" fmla="*/ 2147483647 w 78"/>
              <a:gd name="T45" fmla="*/ 2147483647 h 114"/>
              <a:gd name="T46" fmla="*/ 2147483647 w 78"/>
              <a:gd name="T47" fmla="*/ 2147483647 h 114"/>
              <a:gd name="T48" fmla="*/ 2147483647 w 78"/>
              <a:gd name="T49" fmla="*/ 2147483647 h 114"/>
              <a:gd name="T50" fmla="*/ 2147483647 w 78"/>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114">
                <a:moveTo>
                  <a:pt x="74" y="10"/>
                </a:moveTo>
                <a:lnTo>
                  <a:pt x="55" y="1"/>
                </a:lnTo>
                <a:lnTo>
                  <a:pt x="51" y="0"/>
                </a:lnTo>
                <a:lnTo>
                  <a:pt x="49" y="0"/>
                </a:lnTo>
                <a:lnTo>
                  <a:pt x="47" y="1"/>
                </a:lnTo>
                <a:lnTo>
                  <a:pt x="44" y="5"/>
                </a:lnTo>
                <a:lnTo>
                  <a:pt x="1" y="94"/>
                </a:lnTo>
                <a:lnTo>
                  <a:pt x="0" y="96"/>
                </a:lnTo>
                <a:lnTo>
                  <a:pt x="0" y="100"/>
                </a:lnTo>
                <a:lnTo>
                  <a:pt x="2" y="102"/>
                </a:lnTo>
                <a:lnTo>
                  <a:pt x="5" y="104"/>
                </a:lnTo>
                <a:lnTo>
                  <a:pt x="23" y="113"/>
                </a:lnTo>
                <a:lnTo>
                  <a:pt x="26" y="114"/>
                </a:lnTo>
                <a:lnTo>
                  <a:pt x="29" y="114"/>
                </a:lnTo>
                <a:lnTo>
                  <a:pt x="31" y="111"/>
                </a:lnTo>
                <a:lnTo>
                  <a:pt x="33" y="109"/>
                </a:lnTo>
                <a:lnTo>
                  <a:pt x="78" y="21"/>
                </a:lnTo>
                <a:lnTo>
                  <a:pt x="78" y="17"/>
                </a:lnTo>
                <a:lnTo>
                  <a:pt x="78" y="15"/>
                </a:lnTo>
                <a:lnTo>
                  <a:pt x="77" y="12"/>
                </a:lnTo>
                <a:lnTo>
                  <a:pt x="74"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5"/>
          <p:cNvSpPr>
            <a:spLocks/>
          </p:cNvSpPr>
          <p:nvPr/>
        </p:nvSpPr>
        <p:spPr bwMode="black">
          <a:xfrm>
            <a:off x="487363" y="5864225"/>
            <a:ext cx="128587" cy="153988"/>
          </a:xfrm>
          <a:custGeom>
            <a:avLst/>
            <a:gdLst>
              <a:gd name="T0" fmla="*/ 2147483647 w 81"/>
              <a:gd name="T1" fmla="*/ 2147483647 h 97"/>
              <a:gd name="T2" fmla="*/ 2147483647 w 81"/>
              <a:gd name="T3" fmla="*/ 2147483647 h 97"/>
              <a:gd name="T4" fmla="*/ 2147483647 w 81"/>
              <a:gd name="T5" fmla="*/ 2147483647 h 97"/>
              <a:gd name="T6" fmla="*/ 2147483647 w 81"/>
              <a:gd name="T7" fmla="*/ 2147483647 h 97"/>
              <a:gd name="T8" fmla="*/ 2147483647 w 81"/>
              <a:gd name="T9" fmla="*/ 2147483647 h 97"/>
              <a:gd name="T10" fmla="*/ 2147483647 w 81"/>
              <a:gd name="T11" fmla="*/ 2147483647 h 97"/>
              <a:gd name="T12" fmla="*/ 2147483647 w 81"/>
              <a:gd name="T13" fmla="*/ 2147483647 h 97"/>
              <a:gd name="T14" fmla="*/ 2147483647 w 81"/>
              <a:gd name="T15" fmla="*/ 2147483647 h 97"/>
              <a:gd name="T16" fmla="*/ 2147483647 w 81"/>
              <a:gd name="T17" fmla="*/ 2147483647 h 97"/>
              <a:gd name="T18" fmla="*/ 2147483647 w 81"/>
              <a:gd name="T19" fmla="*/ 2147483647 h 97"/>
              <a:gd name="T20" fmla="*/ 2147483647 w 81"/>
              <a:gd name="T21" fmla="*/ 2147483647 h 97"/>
              <a:gd name="T22" fmla="*/ 2147483647 w 81"/>
              <a:gd name="T23" fmla="*/ 2147483647 h 97"/>
              <a:gd name="T24" fmla="*/ 2147483647 w 81"/>
              <a:gd name="T25" fmla="*/ 2147483647 h 97"/>
              <a:gd name="T26" fmla="*/ 2147483647 w 81"/>
              <a:gd name="T27" fmla="*/ 2147483647 h 97"/>
              <a:gd name="T28" fmla="*/ 2147483647 w 81"/>
              <a:gd name="T29" fmla="*/ 0 h 97"/>
              <a:gd name="T30" fmla="*/ 2147483647 w 81"/>
              <a:gd name="T31" fmla="*/ 0 h 97"/>
              <a:gd name="T32" fmla="*/ 2147483647 w 81"/>
              <a:gd name="T33" fmla="*/ 0 h 97"/>
              <a:gd name="T34" fmla="*/ 2147483647 w 81"/>
              <a:gd name="T35" fmla="*/ 2147483647 h 97"/>
              <a:gd name="T36" fmla="*/ 2147483647 w 81"/>
              <a:gd name="T37" fmla="*/ 2147483647 h 97"/>
              <a:gd name="T38" fmla="*/ 2147483647 w 81"/>
              <a:gd name="T39" fmla="*/ 2147483647 h 97"/>
              <a:gd name="T40" fmla="*/ 2147483647 w 81"/>
              <a:gd name="T41" fmla="*/ 2147483647 h 97"/>
              <a:gd name="T42" fmla="*/ 0 w 81"/>
              <a:gd name="T43" fmla="*/ 2147483647 h 97"/>
              <a:gd name="T44" fmla="*/ 0 w 81"/>
              <a:gd name="T45" fmla="*/ 2147483647 h 97"/>
              <a:gd name="T46" fmla="*/ 2147483647 w 81"/>
              <a:gd name="T47" fmla="*/ 2147483647 h 97"/>
              <a:gd name="T48" fmla="*/ 2147483647 w 81"/>
              <a:gd name="T49" fmla="*/ 2147483647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 h="97">
                <a:moveTo>
                  <a:pt x="67" y="95"/>
                </a:moveTo>
                <a:lnTo>
                  <a:pt x="67" y="95"/>
                </a:lnTo>
                <a:lnTo>
                  <a:pt x="68" y="96"/>
                </a:lnTo>
                <a:lnTo>
                  <a:pt x="69" y="97"/>
                </a:lnTo>
                <a:lnTo>
                  <a:pt x="72" y="97"/>
                </a:lnTo>
                <a:lnTo>
                  <a:pt x="73" y="96"/>
                </a:lnTo>
                <a:lnTo>
                  <a:pt x="79" y="91"/>
                </a:lnTo>
                <a:lnTo>
                  <a:pt x="80" y="90"/>
                </a:lnTo>
                <a:lnTo>
                  <a:pt x="81" y="87"/>
                </a:lnTo>
                <a:lnTo>
                  <a:pt x="80" y="86"/>
                </a:lnTo>
                <a:lnTo>
                  <a:pt x="80" y="84"/>
                </a:lnTo>
                <a:lnTo>
                  <a:pt x="14" y="1"/>
                </a:lnTo>
                <a:lnTo>
                  <a:pt x="13" y="0"/>
                </a:lnTo>
                <a:lnTo>
                  <a:pt x="11" y="0"/>
                </a:lnTo>
                <a:lnTo>
                  <a:pt x="10" y="0"/>
                </a:lnTo>
                <a:lnTo>
                  <a:pt x="7" y="1"/>
                </a:lnTo>
                <a:lnTo>
                  <a:pt x="3" y="5"/>
                </a:lnTo>
                <a:lnTo>
                  <a:pt x="1" y="7"/>
                </a:lnTo>
                <a:lnTo>
                  <a:pt x="0" y="8"/>
                </a:lnTo>
                <a:lnTo>
                  <a:pt x="0" y="11"/>
                </a:lnTo>
                <a:lnTo>
                  <a:pt x="1" y="12"/>
                </a:lnTo>
                <a:lnTo>
                  <a:pt x="67" y="9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6"/>
          <p:cNvSpPr>
            <a:spLocks/>
          </p:cNvSpPr>
          <p:nvPr/>
        </p:nvSpPr>
        <p:spPr bwMode="black">
          <a:xfrm>
            <a:off x="846138" y="6257925"/>
            <a:ext cx="166687" cy="149225"/>
          </a:xfrm>
          <a:custGeom>
            <a:avLst/>
            <a:gdLst>
              <a:gd name="T0" fmla="*/ 2147483647 w 105"/>
              <a:gd name="T1" fmla="*/ 2147483647 h 94"/>
              <a:gd name="T2" fmla="*/ 2147483647 w 105"/>
              <a:gd name="T3" fmla="*/ 2147483647 h 94"/>
              <a:gd name="T4" fmla="*/ 2147483647 w 105"/>
              <a:gd name="T5" fmla="*/ 2147483647 h 94"/>
              <a:gd name="T6" fmla="*/ 2147483647 w 105"/>
              <a:gd name="T7" fmla="*/ 0 h 94"/>
              <a:gd name="T8" fmla="*/ 2147483647 w 105"/>
              <a:gd name="T9" fmla="*/ 0 h 94"/>
              <a:gd name="T10" fmla="*/ 2147483647 w 105"/>
              <a:gd name="T11" fmla="*/ 2147483647 h 94"/>
              <a:gd name="T12" fmla="*/ 2147483647 w 105"/>
              <a:gd name="T13" fmla="*/ 2147483647 h 94"/>
              <a:gd name="T14" fmla="*/ 2147483647 w 105"/>
              <a:gd name="T15" fmla="*/ 2147483647 h 94"/>
              <a:gd name="T16" fmla="*/ 2147483647 w 105"/>
              <a:gd name="T17" fmla="*/ 2147483647 h 94"/>
              <a:gd name="T18" fmla="*/ 0 w 105"/>
              <a:gd name="T19" fmla="*/ 2147483647 h 94"/>
              <a:gd name="T20" fmla="*/ 0 w 105"/>
              <a:gd name="T21" fmla="*/ 2147483647 h 94"/>
              <a:gd name="T22" fmla="*/ 0 w 105"/>
              <a:gd name="T23" fmla="*/ 2147483647 h 94"/>
              <a:gd name="T24" fmla="*/ 2147483647 w 105"/>
              <a:gd name="T25" fmla="*/ 2147483647 h 94"/>
              <a:gd name="T26" fmla="*/ 2147483647 w 105"/>
              <a:gd name="T27" fmla="*/ 2147483647 h 94"/>
              <a:gd name="T28" fmla="*/ 2147483647 w 105"/>
              <a:gd name="T29" fmla="*/ 2147483647 h 94"/>
              <a:gd name="T30" fmla="*/ 2147483647 w 105"/>
              <a:gd name="T31" fmla="*/ 2147483647 h 94"/>
              <a:gd name="T32" fmla="*/ 2147483647 w 105"/>
              <a:gd name="T33" fmla="*/ 2147483647 h 94"/>
              <a:gd name="T34" fmla="*/ 2147483647 w 105"/>
              <a:gd name="T35" fmla="*/ 2147483647 h 94"/>
              <a:gd name="T36" fmla="*/ 2147483647 w 105"/>
              <a:gd name="T37" fmla="*/ 2147483647 h 94"/>
              <a:gd name="T38" fmla="*/ 2147483647 w 105"/>
              <a:gd name="T39" fmla="*/ 2147483647 h 94"/>
              <a:gd name="T40" fmla="*/ 2147483647 w 105"/>
              <a:gd name="T41" fmla="*/ 2147483647 h 94"/>
              <a:gd name="T42" fmla="*/ 2147483647 w 105"/>
              <a:gd name="T43" fmla="*/ 2147483647 h 94"/>
              <a:gd name="T44" fmla="*/ 2147483647 w 105"/>
              <a:gd name="T45" fmla="*/ 2147483647 h 94"/>
              <a:gd name="T46" fmla="*/ 2147483647 w 105"/>
              <a:gd name="T47" fmla="*/ 2147483647 h 94"/>
              <a:gd name="T48" fmla="*/ 2147483647 w 105"/>
              <a:gd name="T49" fmla="*/ 2147483647 h 94"/>
              <a:gd name="T50" fmla="*/ 2147483647 w 105"/>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94">
                <a:moveTo>
                  <a:pt x="103" y="65"/>
                </a:moveTo>
                <a:lnTo>
                  <a:pt x="25" y="2"/>
                </a:lnTo>
                <a:lnTo>
                  <a:pt x="23" y="0"/>
                </a:lnTo>
                <a:lnTo>
                  <a:pt x="20" y="0"/>
                </a:lnTo>
                <a:lnTo>
                  <a:pt x="17" y="1"/>
                </a:lnTo>
                <a:lnTo>
                  <a:pt x="14" y="2"/>
                </a:lnTo>
                <a:lnTo>
                  <a:pt x="1" y="19"/>
                </a:lnTo>
                <a:lnTo>
                  <a:pt x="0" y="21"/>
                </a:lnTo>
                <a:lnTo>
                  <a:pt x="0" y="25"/>
                </a:lnTo>
                <a:lnTo>
                  <a:pt x="0" y="27"/>
                </a:lnTo>
                <a:lnTo>
                  <a:pt x="2" y="29"/>
                </a:lnTo>
                <a:lnTo>
                  <a:pt x="79" y="93"/>
                </a:lnTo>
                <a:lnTo>
                  <a:pt x="83" y="94"/>
                </a:lnTo>
                <a:lnTo>
                  <a:pt x="85" y="94"/>
                </a:lnTo>
                <a:lnTo>
                  <a:pt x="87" y="94"/>
                </a:lnTo>
                <a:lnTo>
                  <a:pt x="90" y="92"/>
                </a:lnTo>
                <a:lnTo>
                  <a:pt x="103" y="76"/>
                </a:lnTo>
                <a:lnTo>
                  <a:pt x="105" y="73"/>
                </a:lnTo>
                <a:lnTo>
                  <a:pt x="105" y="70"/>
                </a:lnTo>
                <a:lnTo>
                  <a:pt x="104" y="68"/>
                </a:lnTo>
                <a:lnTo>
                  <a:pt x="103" y="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7"/>
          <p:cNvSpPr>
            <a:spLocks/>
          </p:cNvSpPr>
          <p:nvPr/>
        </p:nvSpPr>
        <p:spPr bwMode="black">
          <a:xfrm>
            <a:off x="836613" y="6124575"/>
            <a:ext cx="250825" cy="58738"/>
          </a:xfrm>
          <a:custGeom>
            <a:avLst/>
            <a:gdLst>
              <a:gd name="T0" fmla="*/ 0 w 158"/>
              <a:gd name="T1" fmla="*/ 2147483647 h 37"/>
              <a:gd name="T2" fmla="*/ 0 w 158"/>
              <a:gd name="T3" fmla="*/ 2147483647 h 37"/>
              <a:gd name="T4" fmla="*/ 0 w 158"/>
              <a:gd name="T5" fmla="*/ 2147483647 h 37"/>
              <a:gd name="T6" fmla="*/ 0 w 158"/>
              <a:gd name="T7" fmla="*/ 2147483647 h 37"/>
              <a:gd name="T8" fmla="*/ 2147483647 w 158"/>
              <a:gd name="T9" fmla="*/ 2147483647 h 37"/>
              <a:gd name="T10" fmla="*/ 2147483647 w 158"/>
              <a:gd name="T11" fmla="*/ 2147483647 h 37"/>
              <a:gd name="T12" fmla="*/ 2147483647 w 158"/>
              <a:gd name="T13" fmla="*/ 2147483647 h 37"/>
              <a:gd name="T14" fmla="*/ 2147483647 w 158"/>
              <a:gd name="T15" fmla="*/ 2147483647 h 37"/>
              <a:gd name="T16" fmla="*/ 2147483647 w 158"/>
              <a:gd name="T17" fmla="*/ 2147483647 h 37"/>
              <a:gd name="T18" fmla="*/ 2147483647 w 158"/>
              <a:gd name="T19" fmla="*/ 2147483647 h 37"/>
              <a:gd name="T20" fmla="*/ 2147483647 w 158"/>
              <a:gd name="T21" fmla="*/ 2147483647 h 37"/>
              <a:gd name="T22" fmla="*/ 2147483647 w 158"/>
              <a:gd name="T23" fmla="*/ 2147483647 h 37"/>
              <a:gd name="T24" fmla="*/ 2147483647 w 158"/>
              <a:gd name="T25" fmla="*/ 2147483647 h 37"/>
              <a:gd name="T26" fmla="*/ 2147483647 w 158"/>
              <a:gd name="T27" fmla="*/ 2147483647 h 37"/>
              <a:gd name="T28" fmla="*/ 2147483647 w 158"/>
              <a:gd name="T29" fmla="*/ 2147483647 h 37"/>
              <a:gd name="T30" fmla="*/ 2147483647 w 158"/>
              <a:gd name="T31" fmla="*/ 2147483647 h 37"/>
              <a:gd name="T32" fmla="*/ 2147483647 w 158"/>
              <a:gd name="T33" fmla="*/ 2147483647 h 37"/>
              <a:gd name="T34" fmla="*/ 2147483647 w 158"/>
              <a:gd name="T35" fmla="*/ 2147483647 h 37"/>
              <a:gd name="T36" fmla="*/ 2147483647 w 158"/>
              <a:gd name="T37" fmla="*/ 0 h 37"/>
              <a:gd name="T38" fmla="*/ 2147483647 w 158"/>
              <a:gd name="T39" fmla="*/ 0 h 37"/>
              <a:gd name="T40" fmla="*/ 2147483647 w 158"/>
              <a:gd name="T41" fmla="*/ 0 h 37"/>
              <a:gd name="T42" fmla="*/ 2147483647 w 158"/>
              <a:gd name="T43" fmla="*/ 2147483647 h 37"/>
              <a:gd name="T44" fmla="*/ 2147483647 w 158"/>
              <a:gd name="T45" fmla="*/ 2147483647 h 37"/>
              <a:gd name="T46" fmla="*/ 0 w 158"/>
              <a:gd name="T47" fmla="*/ 2147483647 h 37"/>
              <a:gd name="T48" fmla="*/ 0 w 158"/>
              <a:gd name="T49" fmla="*/ 2147483647 h 37"/>
              <a:gd name="T50" fmla="*/ 0 w 158"/>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37">
                <a:moveTo>
                  <a:pt x="0" y="8"/>
                </a:moveTo>
                <a:lnTo>
                  <a:pt x="0" y="29"/>
                </a:lnTo>
                <a:lnTo>
                  <a:pt x="0" y="32"/>
                </a:lnTo>
                <a:lnTo>
                  <a:pt x="3" y="35"/>
                </a:lnTo>
                <a:lnTo>
                  <a:pt x="5" y="36"/>
                </a:lnTo>
                <a:lnTo>
                  <a:pt x="7" y="37"/>
                </a:lnTo>
                <a:lnTo>
                  <a:pt x="150" y="37"/>
                </a:lnTo>
                <a:lnTo>
                  <a:pt x="153" y="36"/>
                </a:lnTo>
                <a:lnTo>
                  <a:pt x="156" y="35"/>
                </a:lnTo>
                <a:lnTo>
                  <a:pt x="157" y="32"/>
                </a:lnTo>
                <a:lnTo>
                  <a:pt x="158" y="29"/>
                </a:lnTo>
                <a:lnTo>
                  <a:pt x="158" y="8"/>
                </a:lnTo>
                <a:lnTo>
                  <a:pt x="157" y="5"/>
                </a:lnTo>
                <a:lnTo>
                  <a:pt x="156" y="2"/>
                </a:lnTo>
                <a:lnTo>
                  <a:pt x="153" y="1"/>
                </a:lnTo>
                <a:lnTo>
                  <a:pt x="150" y="0"/>
                </a:lnTo>
                <a:lnTo>
                  <a:pt x="7" y="0"/>
                </a:lnTo>
                <a:lnTo>
                  <a:pt x="5" y="1"/>
                </a:lnTo>
                <a:lnTo>
                  <a:pt x="3" y="2"/>
                </a:lnTo>
                <a:lnTo>
                  <a:pt x="0" y="5"/>
                </a:lnTo>
                <a:lnTo>
                  <a:pt x="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8"/>
          <p:cNvSpPr>
            <a:spLocks/>
          </p:cNvSpPr>
          <p:nvPr/>
        </p:nvSpPr>
        <p:spPr bwMode="black">
          <a:xfrm>
            <a:off x="358775" y="6154738"/>
            <a:ext cx="182563" cy="28575"/>
          </a:xfrm>
          <a:custGeom>
            <a:avLst/>
            <a:gdLst>
              <a:gd name="T0" fmla="*/ 2147483647 w 115"/>
              <a:gd name="T1" fmla="*/ 0 h 18"/>
              <a:gd name="T2" fmla="*/ 2147483647 w 115"/>
              <a:gd name="T3" fmla="*/ 0 h 18"/>
              <a:gd name="T4" fmla="*/ 2147483647 w 115"/>
              <a:gd name="T5" fmla="*/ 2147483647 h 18"/>
              <a:gd name="T6" fmla="*/ 2147483647 w 115"/>
              <a:gd name="T7" fmla="*/ 2147483647 h 18"/>
              <a:gd name="T8" fmla="*/ 0 w 115"/>
              <a:gd name="T9" fmla="*/ 2147483647 h 18"/>
              <a:gd name="T10" fmla="*/ 0 w 115"/>
              <a:gd name="T11" fmla="*/ 2147483647 h 18"/>
              <a:gd name="T12" fmla="*/ 0 w 115"/>
              <a:gd name="T13" fmla="*/ 2147483647 h 18"/>
              <a:gd name="T14" fmla="*/ 0 w 115"/>
              <a:gd name="T15" fmla="*/ 2147483647 h 18"/>
              <a:gd name="T16" fmla="*/ 0 w 115"/>
              <a:gd name="T17" fmla="*/ 2147483647 h 18"/>
              <a:gd name="T18" fmla="*/ 2147483647 w 115"/>
              <a:gd name="T19" fmla="*/ 2147483647 h 18"/>
              <a:gd name="T20" fmla="*/ 2147483647 w 115"/>
              <a:gd name="T21" fmla="*/ 2147483647 h 18"/>
              <a:gd name="T22" fmla="*/ 2147483647 w 115"/>
              <a:gd name="T23" fmla="*/ 2147483647 h 18"/>
              <a:gd name="T24" fmla="*/ 2147483647 w 115"/>
              <a:gd name="T25" fmla="*/ 2147483647 h 18"/>
              <a:gd name="T26" fmla="*/ 2147483647 w 115"/>
              <a:gd name="T27" fmla="*/ 2147483647 h 18"/>
              <a:gd name="T28" fmla="*/ 2147483647 w 115"/>
              <a:gd name="T29" fmla="*/ 2147483647 h 18"/>
              <a:gd name="T30" fmla="*/ 2147483647 w 115"/>
              <a:gd name="T31" fmla="*/ 2147483647 h 18"/>
              <a:gd name="T32" fmla="*/ 2147483647 w 115"/>
              <a:gd name="T33" fmla="*/ 2147483647 h 18"/>
              <a:gd name="T34" fmla="*/ 2147483647 w 115"/>
              <a:gd name="T35" fmla="*/ 2147483647 h 18"/>
              <a:gd name="T36" fmla="*/ 2147483647 w 115"/>
              <a:gd name="T37" fmla="*/ 2147483647 h 18"/>
              <a:gd name="T38" fmla="*/ 2147483647 w 115"/>
              <a:gd name="T39" fmla="*/ 2147483647 h 18"/>
              <a:gd name="T40" fmla="*/ 2147483647 w 115"/>
              <a:gd name="T41" fmla="*/ 2147483647 h 18"/>
              <a:gd name="T42" fmla="*/ 2147483647 w 115"/>
              <a:gd name="T43" fmla="*/ 2147483647 h 18"/>
              <a:gd name="T44" fmla="*/ 2147483647 w 115"/>
              <a:gd name="T45" fmla="*/ 2147483647 h 18"/>
              <a:gd name="T46" fmla="*/ 2147483647 w 115"/>
              <a:gd name="T47" fmla="*/ 0 h 18"/>
              <a:gd name="T48" fmla="*/ 2147483647 w 115"/>
              <a:gd name="T49" fmla="*/ 0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5" h="18">
                <a:moveTo>
                  <a:pt x="5" y="0"/>
                </a:moveTo>
                <a:lnTo>
                  <a:pt x="5" y="0"/>
                </a:lnTo>
                <a:lnTo>
                  <a:pt x="2" y="1"/>
                </a:lnTo>
                <a:lnTo>
                  <a:pt x="1" y="2"/>
                </a:lnTo>
                <a:lnTo>
                  <a:pt x="0" y="4"/>
                </a:lnTo>
                <a:lnTo>
                  <a:pt x="0" y="6"/>
                </a:lnTo>
                <a:lnTo>
                  <a:pt x="0" y="13"/>
                </a:lnTo>
                <a:lnTo>
                  <a:pt x="0" y="14"/>
                </a:lnTo>
                <a:lnTo>
                  <a:pt x="1" y="16"/>
                </a:lnTo>
                <a:lnTo>
                  <a:pt x="2" y="17"/>
                </a:lnTo>
                <a:lnTo>
                  <a:pt x="5" y="18"/>
                </a:lnTo>
                <a:lnTo>
                  <a:pt x="110" y="18"/>
                </a:lnTo>
                <a:lnTo>
                  <a:pt x="111" y="17"/>
                </a:lnTo>
                <a:lnTo>
                  <a:pt x="113" y="16"/>
                </a:lnTo>
                <a:lnTo>
                  <a:pt x="113" y="14"/>
                </a:lnTo>
                <a:lnTo>
                  <a:pt x="115" y="13"/>
                </a:lnTo>
                <a:lnTo>
                  <a:pt x="115" y="6"/>
                </a:lnTo>
                <a:lnTo>
                  <a:pt x="113" y="4"/>
                </a:lnTo>
                <a:lnTo>
                  <a:pt x="113" y="2"/>
                </a:lnTo>
                <a:lnTo>
                  <a:pt x="111" y="1"/>
                </a:lnTo>
                <a:lnTo>
                  <a:pt x="110" y="0"/>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9"/>
          <p:cNvSpPr>
            <a:spLocks/>
          </p:cNvSpPr>
          <p:nvPr/>
        </p:nvSpPr>
        <p:spPr bwMode="black">
          <a:xfrm>
            <a:off x="877888" y="5967413"/>
            <a:ext cx="160337" cy="96837"/>
          </a:xfrm>
          <a:custGeom>
            <a:avLst/>
            <a:gdLst>
              <a:gd name="T0" fmla="*/ 2147483647 w 101"/>
              <a:gd name="T1" fmla="*/ 2147483647 h 61"/>
              <a:gd name="T2" fmla="*/ 2147483647 w 101"/>
              <a:gd name="T3" fmla="*/ 2147483647 h 61"/>
              <a:gd name="T4" fmla="*/ 2147483647 w 101"/>
              <a:gd name="T5" fmla="*/ 2147483647 h 61"/>
              <a:gd name="T6" fmla="*/ 2147483647 w 101"/>
              <a:gd name="T7" fmla="*/ 0 h 61"/>
              <a:gd name="T8" fmla="*/ 2147483647 w 101"/>
              <a:gd name="T9" fmla="*/ 2147483647 h 61"/>
              <a:gd name="T10" fmla="*/ 2147483647 w 101"/>
              <a:gd name="T11" fmla="*/ 2147483647 h 61"/>
              <a:gd name="T12" fmla="*/ 2147483647 w 101"/>
              <a:gd name="T13" fmla="*/ 2147483647 h 61"/>
              <a:gd name="T14" fmla="*/ 0 w 101"/>
              <a:gd name="T15" fmla="*/ 2147483647 h 61"/>
              <a:gd name="T16" fmla="*/ 0 w 101"/>
              <a:gd name="T17" fmla="*/ 2147483647 h 61"/>
              <a:gd name="T18" fmla="*/ 0 w 101"/>
              <a:gd name="T19" fmla="*/ 2147483647 h 61"/>
              <a:gd name="T20" fmla="*/ 0 w 101"/>
              <a:gd name="T21" fmla="*/ 2147483647 h 61"/>
              <a:gd name="T22" fmla="*/ 2147483647 w 101"/>
              <a:gd name="T23" fmla="*/ 2147483647 h 61"/>
              <a:gd name="T24" fmla="*/ 2147483647 w 101"/>
              <a:gd name="T25" fmla="*/ 2147483647 h 61"/>
              <a:gd name="T26" fmla="*/ 2147483647 w 101"/>
              <a:gd name="T27" fmla="*/ 2147483647 h 61"/>
              <a:gd name="T28" fmla="*/ 2147483647 w 101"/>
              <a:gd name="T29" fmla="*/ 2147483647 h 61"/>
              <a:gd name="T30" fmla="*/ 2147483647 w 101"/>
              <a:gd name="T31" fmla="*/ 2147483647 h 61"/>
              <a:gd name="T32" fmla="*/ 2147483647 w 101"/>
              <a:gd name="T33" fmla="*/ 2147483647 h 61"/>
              <a:gd name="T34" fmla="*/ 2147483647 w 101"/>
              <a:gd name="T35" fmla="*/ 2147483647 h 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61">
                <a:moveTo>
                  <a:pt x="101" y="2"/>
                </a:moveTo>
                <a:lnTo>
                  <a:pt x="100" y="2"/>
                </a:lnTo>
                <a:lnTo>
                  <a:pt x="98" y="0"/>
                </a:lnTo>
                <a:lnTo>
                  <a:pt x="95" y="1"/>
                </a:lnTo>
                <a:lnTo>
                  <a:pt x="2" y="53"/>
                </a:lnTo>
                <a:lnTo>
                  <a:pt x="0" y="56"/>
                </a:lnTo>
                <a:lnTo>
                  <a:pt x="0" y="58"/>
                </a:lnTo>
                <a:lnTo>
                  <a:pt x="0" y="59"/>
                </a:lnTo>
                <a:lnTo>
                  <a:pt x="3" y="61"/>
                </a:lnTo>
                <a:lnTo>
                  <a:pt x="5" y="61"/>
                </a:lnTo>
                <a:lnTo>
                  <a:pt x="100" y="7"/>
                </a:lnTo>
                <a:lnTo>
                  <a:pt x="101" y="6"/>
                </a:lnTo>
                <a:lnTo>
                  <a:pt x="101"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20"/>
          <p:cNvSpPr>
            <a:spLocks/>
          </p:cNvSpPr>
          <p:nvPr/>
        </p:nvSpPr>
        <p:spPr bwMode="black">
          <a:xfrm>
            <a:off x="982663" y="6016625"/>
            <a:ext cx="174625" cy="61913"/>
          </a:xfrm>
          <a:custGeom>
            <a:avLst/>
            <a:gdLst>
              <a:gd name="T0" fmla="*/ 2147483647 w 110"/>
              <a:gd name="T1" fmla="*/ 2147483647 h 39"/>
              <a:gd name="T2" fmla="*/ 2147483647 w 110"/>
              <a:gd name="T3" fmla="*/ 2147483647 h 39"/>
              <a:gd name="T4" fmla="*/ 2147483647 w 110"/>
              <a:gd name="T5" fmla="*/ 2147483647 h 39"/>
              <a:gd name="T6" fmla="*/ 2147483647 w 110"/>
              <a:gd name="T7" fmla="*/ 0 h 39"/>
              <a:gd name="T8" fmla="*/ 2147483647 w 110"/>
              <a:gd name="T9" fmla="*/ 2147483647 h 39"/>
              <a:gd name="T10" fmla="*/ 2147483647 w 110"/>
              <a:gd name="T11" fmla="*/ 2147483647 h 39"/>
              <a:gd name="T12" fmla="*/ 2147483647 w 110"/>
              <a:gd name="T13" fmla="*/ 2147483647 h 39"/>
              <a:gd name="T14" fmla="*/ 0 w 110"/>
              <a:gd name="T15" fmla="*/ 2147483647 h 39"/>
              <a:gd name="T16" fmla="*/ 2147483647 w 110"/>
              <a:gd name="T17" fmla="*/ 2147483647 h 39"/>
              <a:gd name="T18" fmla="*/ 2147483647 w 110"/>
              <a:gd name="T19" fmla="*/ 2147483647 h 39"/>
              <a:gd name="T20" fmla="*/ 2147483647 w 110"/>
              <a:gd name="T21" fmla="*/ 2147483647 h 39"/>
              <a:gd name="T22" fmla="*/ 2147483647 w 110"/>
              <a:gd name="T23" fmla="*/ 2147483647 h 39"/>
              <a:gd name="T24" fmla="*/ 2147483647 w 110"/>
              <a:gd name="T25" fmla="*/ 2147483647 h 39"/>
              <a:gd name="T26" fmla="*/ 2147483647 w 110"/>
              <a:gd name="T27" fmla="*/ 2147483647 h 39"/>
              <a:gd name="T28" fmla="*/ 2147483647 w 110"/>
              <a:gd name="T29" fmla="*/ 2147483647 h 39"/>
              <a:gd name="T30" fmla="*/ 2147483647 w 110"/>
              <a:gd name="T31" fmla="*/ 2147483647 h 39"/>
              <a:gd name="T32" fmla="*/ 2147483647 w 110"/>
              <a:gd name="T33" fmla="*/ 2147483647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0" h="39">
                <a:moveTo>
                  <a:pt x="110" y="2"/>
                </a:moveTo>
                <a:lnTo>
                  <a:pt x="110" y="2"/>
                </a:lnTo>
                <a:lnTo>
                  <a:pt x="109" y="1"/>
                </a:lnTo>
                <a:lnTo>
                  <a:pt x="107" y="0"/>
                </a:lnTo>
                <a:lnTo>
                  <a:pt x="3" y="32"/>
                </a:lnTo>
                <a:lnTo>
                  <a:pt x="1" y="33"/>
                </a:lnTo>
                <a:lnTo>
                  <a:pt x="0" y="36"/>
                </a:lnTo>
                <a:lnTo>
                  <a:pt x="1" y="37"/>
                </a:lnTo>
                <a:lnTo>
                  <a:pt x="3" y="39"/>
                </a:lnTo>
                <a:lnTo>
                  <a:pt x="5" y="39"/>
                </a:lnTo>
                <a:lnTo>
                  <a:pt x="108" y="8"/>
                </a:lnTo>
                <a:lnTo>
                  <a:pt x="110" y="6"/>
                </a:lnTo>
                <a:lnTo>
                  <a:pt x="110" y="3"/>
                </a:lnTo>
                <a:lnTo>
                  <a:pt x="110"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21"/>
          <p:cNvSpPr>
            <a:spLocks/>
          </p:cNvSpPr>
          <p:nvPr/>
        </p:nvSpPr>
        <p:spPr bwMode="black">
          <a:xfrm>
            <a:off x="681038" y="6427788"/>
            <a:ext cx="57150" cy="182562"/>
          </a:xfrm>
          <a:custGeom>
            <a:avLst/>
            <a:gdLst>
              <a:gd name="T0" fmla="*/ 2147483647 w 36"/>
              <a:gd name="T1" fmla="*/ 0 h 115"/>
              <a:gd name="T2" fmla="*/ 2147483647 w 36"/>
              <a:gd name="T3" fmla="*/ 0 h 115"/>
              <a:gd name="T4" fmla="*/ 2147483647 w 36"/>
              <a:gd name="T5" fmla="*/ 0 h 115"/>
              <a:gd name="T6" fmla="*/ 2147483647 w 36"/>
              <a:gd name="T7" fmla="*/ 2147483647 h 115"/>
              <a:gd name="T8" fmla="*/ 2147483647 w 36"/>
              <a:gd name="T9" fmla="*/ 2147483647 h 115"/>
              <a:gd name="T10" fmla="*/ 2147483647 w 36"/>
              <a:gd name="T11" fmla="*/ 2147483647 h 115"/>
              <a:gd name="T12" fmla="*/ 0 w 36"/>
              <a:gd name="T13" fmla="*/ 2147483647 h 115"/>
              <a:gd name="T14" fmla="*/ 0 w 36"/>
              <a:gd name="T15" fmla="*/ 2147483647 h 115"/>
              <a:gd name="T16" fmla="*/ 0 w 36"/>
              <a:gd name="T17" fmla="*/ 2147483647 h 115"/>
              <a:gd name="T18" fmla="*/ 2147483647 w 36"/>
              <a:gd name="T19" fmla="*/ 2147483647 h 115"/>
              <a:gd name="T20" fmla="*/ 2147483647 w 36"/>
              <a:gd name="T21" fmla="*/ 2147483647 h 115"/>
              <a:gd name="T22" fmla="*/ 2147483647 w 36"/>
              <a:gd name="T23" fmla="*/ 2147483647 h 115"/>
              <a:gd name="T24" fmla="*/ 2147483647 w 36"/>
              <a:gd name="T25" fmla="*/ 2147483647 h 115"/>
              <a:gd name="T26" fmla="*/ 2147483647 w 36"/>
              <a:gd name="T27" fmla="*/ 2147483647 h 115"/>
              <a:gd name="T28" fmla="*/ 2147483647 w 36"/>
              <a:gd name="T29" fmla="*/ 2147483647 h 115"/>
              <a:gd name="T30" fmla="*/ 2147483647 w 36"/>
              <a:gd name="T31" fmla="*/ 2147483647 h 115"/>
              <a:gd name="T32" fmla="*/ 2147483647 w 36"/>
              <a:gd name="T33" fmla="*/ 2147483647 h 115"/>
              <a:gd name="T34" fmla="*/ 2147483647 w 36"/>
              <a:gd name="T35" fmla="*/ 2147483647 h 115"/>
              <a:gd name="T36" fmla="*/ 2147483647 w 36"/>
              <a:gd name="T37" fmla="*/ 2147483647 h 115"/>
              <a:gd name="T38" fmla="*/ 2147483647 w 36"/>
              <a:gd name="T39" fmla="*/ 2147483647 h 115"/>
              <a:gd name="T40" fmla="*/ 2147483647 w 36"/>
              <a:gd name="T41" fmla="*/ 2147483647 h 115"/>
              <a:gd name="T42" fmla="*/ 2147483647 w 36"/>
              <a:gd name="T43" fmla="*/ 2147483647 h 115"/>
              <a:gd name="T44" fmla="*/ 2147483647 w 36"/>
              <a:gd name="T45" fmla="*/ 2147483647 h 115"/>
              <a:gd name="T46" fmla="*/ 2147483647 w 36"/>
              <a:gd name="T47" fmla="*/ 2147483647 h 115"/>
              <a:gd name="T48" fmla="*/ 2147483647 w 36"/>
              <a:gd name="T49" fmla="*/ 0 h 115"/>
              <a:gd name="T50" fmla="*/ 2147483647 w 36"/>
              <a:gd name="T51" fmla="*/ 0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115">
                <a:moveTo>
                  <a:pt x="29" y="0"/>
                </a:moveTo>
                <a:lnTo>
                  <a:pt x="8" y="0"/>
                </a:lnTo>
                <a:lnTo>
                  <a:pt x="5" y="1"/>
                </a:lnTo>
                <a:lnTo>
                  <a:pt x="2" y="3"/>
                </a:lnTo>
                <a:lnTo>
                  <a:pt x="1" y="5"/>
                </a:lnTo>
                <a:lnTo>
                  <a:pt x="0" y="9"/>
                </a:lnTo>
                <a:lnTo>
                  <a:pt x="0" y="108"/>
                </a:lnTo>
                <a:lnTo>
                  <a:pt x="1" y="110"/>
                </a:lnTo>
                <a:lnTo>
                  <a:pt x="2" y="113"/>
                </a:lnTo>
                <a:lnTo>
                  <a:pt x="5" y="115"/>
                </a:lnTo>
                <a:lnTo>
                  <a:pt x="8" y="115"/>
                </a:lnTo>
                <a:lnTo>
                  <a:pt x="29" y="115"/>
                </a:lnTo>
                <a:lnTo>
                  <a:pt x="31" y="115"/>
                </a:lnTo>
                <a:lnTo>
                  <a:pt x="35" y="113"/>
                </a:lnTo>
                <a:lnTo>
                  <a:pt x="36" y="110"/>
                </a:lnTo>
                <a:lnTo>
                  <a:pt x="36" y="108"/>
                </a:lnTo>
                <a:lnTo>
                  <a:pt x="36" y="9"/>
                </a:lnTo>
                <a:lnTo>
                  <a:pt x="36" y="5"/>
                </a:lnTo>
                <a:lnTo>
                  <a:pt x="35" y="3"/>
                </a:lnTo>
                <a:lnTo>
                  <a:pt x="31" y="1"/>
                </a:lnTo>
                <a:lnTo>
                  <a:pt x="2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22"/>
          <p:cNvSpPr>
            <a:spLocks/>
          </p:cNvSpPr>
          <p:nvPr/>
        </p:nvSpPr>
        <p:spPr bwMode="black">
          <a:xfrm>
            <a:off x="703263" y="5699125"/>
            <a:ext cx="14287" cy="182563"/>
          </a:xfrm>
          <a:custGeom>
            <a:avLst/>
            <a:gdLst>
              <a:gd name="T0" fmla="*/ 2147483647 w 9"/>
              <a:gd name="T1" fmla="*/ 2147483647 h 115"/>
              <a:gd name="T2" fmla="*/ 2147483647 w 9"/>
              <a:gd name="T3" fmla="*/ 2147483647 h 115"/>
              <a:gd name="T4" fmla="*/ 2147483647 w 9"/>
              <a:gd name="T5" fmla="*/ 2147483647 h 115"/>
              <a:gd name="T6" fmla="*/ 2147483647 w 9"/>
              <a:gd name="T7" fmla="*/ 2147483647 h 115"/>
              <a:gd name="T8" fmla="*/ 2147483647 w 9"/>
              <a:gd name="T9" fmla="*/ 2147483647 h 115"/>
              <a:gd name="T10" fmla="*/ 2147483647 w 9"/>
              <a:gd name="T11" fmla="*/ 2147483647 h 115"/>
              <a:gd name="T12" fmla="*/ 2147483647 w 9"/>
              <a:gd name="T13" fmla="*/ 2147483647 h 115"/>
              <a:gd name="T14" fmla="*/ 2147483647 w 9"/>
              <a:gd name="T15" fmla="*/ 2147483647 h 115"/>
              <a:gd name="T16" fmla="*/ 2147483647 w 9"/>
              <a:gd name="T17" fmla="*/ 0 h 115"/>
              <a:gd name="T18" fmla="*/ 2147483647 w 9"/>
              <a:gd name="T19" fmla="*/ 0 h 115"/>
              <a:gd name="T20" fmla="*/ 2147483647 w 9"/>
              <a:gd name="T21" fmla="*/ 0 h 115"/>
              <a:gd name="T22" fmla="*/ 2147483647 w 9"/>
              <a:gd name="T23" fmla="*/ 2147483647 h 115"/>
              <a:gd name="T24" fmla="*/ 0 w 9"/>
              <a:gd name="T25" fmla="*/ 2147483647 h 115"/>
              <a:gd name="T26" fmla="*/ 0 w 9"/>
              <a:gd name="T27" fmla="*/ 2147483647 h 115"/>
              <a:gd name="T28" fmla="*/ 0 w 9"/>
              <a:gd name="T29" fmla="*/ 2147483647 h 115"/>
              <a:gd name="T30" fmla="*/ 2147483647 w 9"/>
              <a:gd name="T31" fmla="*/ 2147483647 h 115"/>
              <a:gd name="T32" fmla="*/ 2147483647 w 9"/>
              <a:gd name="T33" fmla="*/ 2147483647 h 115"/>
              <a:gd name="T34" fmla="*/ 2147483647 w 9"/>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15">
                <a:moveTo>
                  <a:pt x="4" y="115"/>
                </a:moveTo>
                <a:lnTo>
                  <a:pt x="5" y="115"/>
                </a:lnTo>
                <a:lnTo>
                  <a:pt x="8" y="114"/>
                </a:lnTo>
                <a:lnTo>
                  <a:pt x="9" y="111"/>
                </a:lnTo>
                <a:lnTo>
                  <a:pt x="9" y="4"/>
                </a:lnTo>
                <a:lnTo>
                  <a:pt x="8" y="1"/>
                </a:lnTo>
                <a:lnTo>
                  <a:pt x="5" y="0"/>
                </a:lnTo>
                <a:lnTo>
                  <a:pt x="4" y="0"/>
                </a:lnTo>
                <a:lnTo>
                  <a:pt x="2" y="1"/>
                </a:lnTo>
                <a:lnTo>
                  <a:pt x="0" y="4"/>
                </a:lnTo>
                <a:lnTo>
                  <a:pt x="0" y="111"/>
                </a:lnTo>
                <a:lnTo>
                  <a:pt x="2" y="114"/>
                </a:lnTo>
                <a:lnTo>
                  <a:pt x="4"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23"/>
          <p:cNvSpPr>
            <a:spLocks/>
          </p:cNvSpPr>
          <p:nvPr/>
        </p:nvSpPr>
        <p:spPr bwMode="black">
          <a:xfrm>
            <a:off x="376238" y="6027738"/>
            <a:ext cx="239712" cy="101600"/>
          </a:xfrm>
          <a:custGeom>
            <a:avLst/>
            <a:gdLst>
              <a:gd name="T0" fmla="*/ 2147483647 w 151"/>
              <a:gd name="T1" fmla="*/ 2147483647 h 64"/>
              <a:gd name="T2" fmla="*/ 2147483647 w 151"/>
              <a:gd name="T3" fmla="*/ 2147483647 h 64"/>
              <a:gd name="T4" fmla="*/ 2147483647 w 151"/>
              <a:gd name="T5" fmla="*/ 2147483647 h 64"/>
              <a:gd name="T6" fmla="*/ 2147483647 w 151"/>
              <a:gd name="T7" fmla="*/ 2147483647 h 64"/>
              <a:gd name="T8" fmla="*/ 2147483647 w 151"/>
              <a:gd name="T9" fmla="*/ 2147483647 h 64"/>
              <a:gd name="T10" fmla="*/ 2147483647 w 151"/>
              <a:gd name="T11" fmla="*/ 2147483647 h 64"/>
              <a:gd name="T12" fmla="*/ 2147483647 w 151"/>
              <a:gd name="T13" fmla="*/ 2147483647 h 64"/>
              <a:gd name="T14" fmla="*/ 2147483647 w 151"/>
              <a:gd name="T15" fmla="*/ 0 h 64"/>
              <a:gd name="T16" fmla="*/ 2147483647 w 151"/>
              <a:gd name="T17" fmla="*/ 0 h 64"/>
              <a:gd name="T18" fmla="*/ 2147483647 w 151"/>
              <a:gd name="T19" fmla="*/ 0 h 64"/>
              <a:gd name="T20" fmla="*/ 2147483647 w 151"/>
              <a:gd name="T21" fmla="*/ 0 h 64"/>
              <a:gd name="T22" fmla="*/ 2147483647 w 151"/>
              <a:gd name="T23" fmla="*/ 2147483647 h 64"/>
              <a:gd name="T24" fmla="*/ 2147483647 w 151"/>
              <a:gd name="T25" fmla="*/ 2147483647 h 64"/>
              <a:gd name="T26" fmla="*/ 0 w 151"/>
              <a:gd name="T27" fmla="*/ 2147483647 h 64"/>
              <a:gd name="T28" fmla="*/ 0 w 151"/>
              <a:gd name="T29" fmla="*/ 2147483647 h 64"/>
              <a:gd name="T30" fmla="*/ 0 w 151"/>
              <a:gd name="T31" fmla="*/ 2147483647 h 64"/>
              <a:gd name="T32" fmla="*/ 0 w 151"/>
              <a:gd name="T33" fmla="*/ 2147483647 h 64"/>
              <a:gd name="T34" fmla="*/ 2147483647 w 151"/>
              <a:gd name="T35" fmla="*/ 2147483647 h 64"/>
              <a:gd name="T36" fmla="*/ 2147483647 w 151"/>
              <a:gd name="T37" fmla="*/ 2147483647 h 64"/>
              <a:gd name="T38" fmla="*/ 2147483647 w 151"/>
              <a:gd name="T39" fmla="*/ 2147483647 h 64"/>
              <a:gd name="T40" fmla="*/ 2147483647 w 151"/>
              <a:gd name="T41" fmla="*/ 2147483647 h 64"/>
              <a:gd name="T42" fmla="*/ 2147483647 w 151"/>
              <a:gd name="T43" fmla="*/ 2147483647 h 64"/>
              <a:gd name="T44" fmla="*/ 2147483647 w 151"/>
              <a:gd name="T45" fmla="*/ 2147483647 h 64"/>
              <a:gd name="T46" fmla="*/ 2147483647 w 151"/>
              <a:gd name="T47" fmla="*/ 2147483647 h 64"/>
              <a:gd name="T48" fmla="*/ 2147483647 w 151"/>
              <a:gd name="T49" fmla="*/ 2147483647 h 64"/>
              <a:gd name="T50" fmla="*/ 2147483647 w 151"/>
              <a:gd name="T51" fmla="*/ 214748364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64">
                <a:moveTo>
                  <a:pt x="149" y="61"/>
                </a:moveTo>
                <a:lnTo>
                  <a:pt x="151" y="54"/>
                </a:lnTo>
                <a:lnTo>
                  <a:pt x="151" y="52"/>
                </a:lnTo>
                <a:lnTo>
                  <a:pt x="151" y="50"/>
                </a:lnTo>
                <a:lnTo>
                  <a:pt x="150" y="49"/>
                </a:lnTo>
                <a:lnTo>
                  <a:pt x="149" y="48"/>
                </a:lnTo>
                <a:lnTo>
                  <a:pt x="8" y="0"/>
                </a:lnTo>
                <a:lnTo>
                  <a:pt x="7" y="0"/>
                </a:lnTo>
                <a:lnTo>
                  <a:pt x="4" y="0"/>
                </a:lnTo>
                <a:lnTo>
                  <a:pt x="3" y="1"/>
                </a:lnTo>
                <a:lnTo>
                  <a:pt x="2" y="3"/>
                </a:lnTo>
                <a:lnTo>
                  <a:pt x="0" y="9"/>
                </a:lnTo>
                <a:lnTo>
                  <a:pt x="0" y="12"/>
                </a:lnTo>
                <a:lnTo>
                  <a:pt x="0" y="14"/>
                </a:lnTo>
                <a:lnTo>
                  <a:pt x="1" y="15"/>
                </a:lnTo>
                <a:lnTo>
                  <a:pt x="3" y="17"/>
                </a:lnTo>
                <a:lnTo>
                  <a:pt x="143" y="64"/>
                </a:lnTo>
                <a:lnTo>
                  <a:pt x="145" y="64"/>
                </a:lnTo>
                <a:lnTo>
                  <a:pt x="147" y="63"/>
                </a:lnTo>
                <a:lnTo>
                  <a:pt x="148" y="62"/>
                </a:lnTo>
                <a:lnTo>
                  <a:pt x="149" y="6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7" name="Group 51"/>
          <p:cNvGrpSpPr>
            <a:grpSpLocks/>
          </p:cNvGrpSpPr>
          <p:nvPr/>
        </p:nvGrpSpPr>
        <p:grpSpPr bwMode="auto">
          <a:xfrm>
            <a:off x="1270000" y="5880100"/>
            <a:ext cx="1050925" cy="552450"/>
            <a:chOff x="1270000" y="5880100"/>
            <a:chExt cx="1050925" cy="552450"/>
          </a:xfrm>
        </p:grpSpPr>
        <p:sp>
          <p:nvSpPr>
            <p:cNvPr id="28" name="Freeform 24"/>
            <p:cNvSpPr>
              <a:spLocks/>
            </p:cNvSpPr>
            <p:nvPr userDrawn="1"/>
          </p:nvSpPr>
          <p:spPr bwMode="black">
            <a:xfrm>
              <a:off x="1270000" y="5883275"/>
              <a:ext cx="139700" cy="231775"/>
            </a:xfrm>
            <a:custGeom>
              <a:avLst/>
              <a:gdLst>
                <a:gd name="T0" fmla="*/ 2147483647 w 88"/>
                <a:gd name="T1" fmla="*/ 0 h 146"/>
                <a:gd name="T2" fmla="*/ 2147483647 w 88"/>
                <a:gd name="T3" fmla="*/ 0 h 146"/>
                <a:gd name="T4" fmla="*/ 2147483647 w 88"/>
                <a:gd name="T5" fmla="*/ 0 h 146"/>
                <a:gd name="T6" fmla="*/ 2147483647 w 88"/>
                <a:gd name="T7" fmla="*/ 0 h 146"/>
                <a:gd name="T8" fmla="*/ 2147483647 w 88"/>
                <a:gd name="T9" fmla="*/ 2147483647 h 146"/>
                <a:gd name="T10" fmla="*/ 2147483647 w 88"/>
                <a:gd name="T11" fmla="*/ 2147483647 h 146"/>
                <a:gd name="T12" fmla="*/ 2147483647 w 88"/>
                <a:gd name="T13" fmla="*/ 2147483647 h 146"/>
                <a:gd name="T14" fmla="*/ 2147483647 w 88"/>
                <a:gd name="T15" fmla="*/ 2147483647 h 146"/>
                <a:gd name="T16" fmla="*/ 2147483647 w 88"/>
                <a:gd name="T17" fmla="*/ 2147483647 h 146"/>
                <a:gd name="T18" fmla="*/ 2147483647 w 88"/>
                <a:gd name="T19" fmla="*/ 2147483647 h 146"/>
                <a:gd name="T20" fmla="*/ 2147483647 w 88"/>
                <a:gd name="T21" fmla="*/ 2147483647 h 146"/>
                <a:gd name="T22" fmla="*/ 2147483647 w 88"/>
                <a:gd name="T23" fmla="*/ 0 h 146"/>
                <a:gd name="T24" fmla="*/ 2147483647 w 88"/>
                <a:gd name="T25" fmla="*/ 0 h 146"/>
                <a:gd name="T26" fmla="*/ 2147483647 w 88"/>
                <a:gd name="T27" fmla="*/ 0 h 146"/>
                <a:gd name="T28" fmla="*/ 2147483647 w 88"/>
                <a:gd name="T29" fmla="*/ 0 h 146"/>
                <a:gd name="T30" fmla="*/ 2147483647 w 88"/>
                <a:gd name="T31" fmla="*/ 2147483647 h 146"/>
                <a:gd name="T32" fmla="*/ 0 w 88"/>
                <a:gd name="T33" fmla="*/ 2147483647 h 146"/>
                <a:gd name="T34" fmla="*/ 0 w 88"/>
                <a:gd name="T35" fmla="*/ 2147483647 h 146"/>
                <a:gd name="T36" fmla="*/ 0 w 88"/>
                <a:gd name="T37" fmla="*/ 2147483647 h 146"/>
                <a:gd name="T38" fmla="*/ 0 w 88"/>
                <a:gd name="T39" fmla="*/ 2147483647 h 146"/>
                <a:gd name="T40" fmla="*/ 0 w 88"/>
                <a:gd name="T41" fmla="*/ 2147483647 h 146"/>
                <a:gd name="T42" fmla="*/ 2147483647 w 88"/>
                <a:gd name="T43" fmla="*/ 2147483647 h 146"/>
                <a:gd name="T44" fmla="*/ 2147483647 w 88"/>
                <a:gd name="T45" fmla="*/ 2147483647 h 146"/>
                <a:gd name="T46" fmla="*/ 2147483647 w 88"/>
                <a:gd name="T47" fmla="*/ 2147483647 h 146"/>
                <a:gd name="T48" fmla="*/ 2147483647 w 88"/>
                <a:gd name="T49" fmla="*/ 2147483647 h 146"/>
                <a:gd name="T50" fmla="*/ 2147483647 w 88"/>
                <a:gd name="T51" fmla="*/ 2147483647 h 146"/>
                <a:gd name="T52" fmla="*/ 2147483647 w 88"/>
                <a:gd name="T53" fmla="*/ 2147483647 h 146"/>
                <a:gd name="T54" fmla="*/ 2147483647 w 88"/>
                <a:gd name="T55" fmla="*/ 2147483647 h 146"/>
                <a:gd name="T56" fmla="*/ 2147483647 w 88"/>
                <a:gd name="T57" fmla="*/ 2147483647 h 146"/>
                <a:gd name="T58" fmla="*/ 2147483647 w 88"/>
                <a:gd name="T59" fmla="*/ 2147483647 h 146"/>
                <a:gd name="T60" fmla="*/ 2147483647 w 88"/>
                <a:gd name="T61" fmla="*/ 2147483647 h 146"/>
                <a:gd name="T62" fmla="*/ 2147483647 w 88"/>
                <a:gd name="T63" fmla="*/ 2147483647 h 146"/>
                <a:gd name="T64" fmla="*/ 2147483647 w 88"/>
                <a:gd name="T65" fmla="*/ 2147483647 h 146"/>
                <a:gd name="T66" fmla="*/ 2147483647 w 88"/>
                <a:gd name="T67" fmla="*/ 2147483647 h 146"/>
                <a:gd name="T68" fmla="*/ 2147483647 w 88"/>
                <a:gd name="T69" fmla="*/ 2147483647 h 146"/>
                <a:gd name="T70" fmla="*/ 2147483647 w 88"/>
                <a:gd name="T71" fmla="*/ 2147483647 h 146"/>
                <a:gd name="T72" fmla="*/ 2147483647 w 88"/>
                <a:gd name="T73" fmla="*/ 2147483647 h 146"/>
                <a:gd name="T74" fmla="*/ 2147483647 w 88"/>
                <a:gd name="T75" fmla="*/ 2147483647 h 146"/>
                <a:gd name="T76" fmla="*/ 2147483647 w 88"/>
                <a:gd name="T77" fmla="*/ 2147483647 h 146"/>
                <a:gd name="T78" fmla="*/ 2147483647 w 88"/>
                <a:gd name="T79" fmla="*/ 2147483647 h 146"/>
                <a:gd name="T80" fmla="*/ 2147483647 w 88"/>
                <a:gd name="T81" fmla="*/ 2147483647 h 146"/>
                <a:gd name="T82" fmla="*/ 2147483647 w 88"/>
                <a:gd name="T83" fmla="*/ 2147483647 h 146"/>
                <a:gd name="T84" fmla="*/ 2147483647 w 88"/>
                <a:gd name="T85" fmla="*/ 2147483647 h 146"/>
                <a:gd name="T86" fmla="*/ 2147483647 w 88"/>
                <a:gd name="T87" fmla="*/ 2147483647 h 146"/>
                <a:gd name="T88" fmla="*/ 2147483647 w 88"/>
                <a:gd name="T89" fmla="*/ 2147483647 h 146"/>
                <a:gd name="T90" fmla="*/ 2147483647 w 88"/>
                <a:gd name="T91" fmla="*/ 0 h 146"/>
                <a:gd name="T92" fmla="*/ 2147483647 w 88"/>
                <a:gd name="T93" fmla="*/ 0 h 146"/>
                <a:gd name="T94" fmla="*/ 2147483647 w 88"/>
                <a:gd name="T95" fmla="*/ 0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8" h="146">
                  <a:moveTo>
                    <a:pt x="81" y="0"/>
                  </a:moveTo>
                  <a:lnTo>
                    <a:pt x="73" y="0"/>
                  </a:lnTo>
                  <a:lnTo>
                    <a:pt x="70" y="0"/>
                  </a:lnTo>
                  <a:lnTo>
                    <a:pt x="69" y="1"/>
                  </a:lnTo>
                  <a:lnTo>
                    <a:pt x="67" y="4"/>
                  </a:lnTo>
                  <a:lnTo>
                    <a:pt x="67" y="6"/>
                  </a:lnTo>
                  <a:lnTo>
                    <a:pt x="67" y="108"/>
                  </a:lnTo>
                  <a:lnTo>
                    <a:pt x="30" y="4"/>
                  </a:lnTo>
                  <a:lnTo>
                    <a:pt x="27" y="1"/>
                  </a:lnTo>
                  <a:lnTo>
                    <a:pt x="24" y="0"/>
                  </a:lnTo>
                  <a:lnTo>
                    <a:pt x="6" y="0"/>
                  </a:lnTo>
                  <a:lnTo>
                    <a:pt x="3" y="0"/>
                  </a:lnTo>
                  <a:lnTo>
                    <a:pt x="2" y="1"/>
                  </a:lnTo>
                  <a:lnTo>
                    <a:pt x="0" y="4"/>
                  </a:lnTo>
                  <a:lnTo>
                    <a:pt x="0" y="6"/>
                  </a:lnTo>
                  <a:lnTo>
                    <a:pt x="0" y="140"/>
                  </a:lnTo>
                  <a:lnTo>
                    <a:pt x="0" y="142"/>
                  </a:lnTo>
                  <a:lnTo>
                    <a:pt x="2" y="143"/>
                  </a:lnTo>
                  <a:lnTo>
                    <a:pt x="3" y="146"/>
                  </a:lnTo>
                  <a:lnTo>
                    <a:pt x="6" y="146"/>
                  </a:lnTo>
                  <a:lnTo>
                    <a:pt x="14" y="146"/>
                  </a:lnTo>
                  <a:lnTo>
                    <a:pt x="16" y="146"/>
                  </a:lnTo>
                  <a:lnTo>
                    <a:pt x="19" y="143"/>
                  </a:lnTo>
                  <a:lnTo>
                    <a:pt x="20" y="142"/>
                  </a:lnTo>
                  <a:lnTo>
                    <a:pt x="20" y="140"/>
                  </a:lnTo>
                  <a:lnTo>
                    <a:pt x="20" y="38"/>
                  </a:lnTo>
                  <a:lnTo>
                    <a:pt x="58" y="142"/>
                  </a:lnTo>
                  <a:lnTo>
                    <a:pt x="61" y="145"/>
                  </a:lnTo>
                  <a:lnTo>
                    <a:pt x="64" y="146"/>
                  </a:lnTo>
                  <a:lnTo>
                    <a:pt x="81" y="146"/>
                  </a:lnTo>
                  <a:lnTo>
                    <a:pt x="83" y="146"/>
                  </a:lnTo>
                  <a:lnTo>
                    <a:pt x="86" y="143"/>
                  </a:lnTo>
                  <a:lnTo>
                    <a:pt x="87" y="142"/>
                  </a:lnTo>
                  <a:lnTo>
                    <a:pt x="88" y="140"/>
                  </a:lnTo>
                  <a:lnTo>
                    <a:pt x="88" y="6"/>
                  </a:lnTo>
                  <a:lnTo>
                    <a:pt x="87" y="4"/>
                  </a:lnTo>
                  <a:lnTo>
                    <a:pt x="86" y="1"/>
                  </a:lnTo>
                  <a:lnTo>
                    <a:pt x="83" y="0"/>
                  </a:lnTo>
                  <a:lnTo>
                    <a:pt x="8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25"/>
            <p:cNvSpPr>
              <a:spLocks/>
            </p:cNvSpPr>
            <p:nvPr userDrawn="1"/>
          </p:nvSpPr>
          <p:spPr bwMode="black">
            <a:xfrm>
              <a:off x="1522413" y="5883275"/>
              <a:ext cx="134937" cy="231775"/>
            </a:xfrm>
            <a:custGeom>
              <a:avLst/>
              <a:gdLst>
                <a:gd name="T0" fmla="*/ 2147483647 w 85"/>
                <a:gd name="T1" fmla="*/ 2147483647 h 146"/>
                <a:gd name="T2" fmla="*/ 2147483647 w 85"/>
                <a:gd name="T3" fmla="*/ 2147483647 h 146"/>
                <a:gd name="T4" fmla="*/ 2147483647 w 85"/>
                <a:gd name="T5" fmla="*/ 2147483647 h 146"/>
                <a:gd name="T6" fmla="*/ 2147483647 w 85"/>
                <a:gd name="T7" fmla="*/ 2147483647 h 146"/>
                <a:gd name="T8" fmla="*/ 2147483647 w 85"/>
                <a:gd name="T9" fmla="*/ 2147483647 h 146"/>
                <a:gd name="T10" fmla="*/ 2147483647 w 85"/>
                <a:gd name="T11" fmla="*/ 2147483647 h 146"/>
                <a:gd name="T12" fmla="*/ 2147483647 w 85"/>
                <a:gd name="T13" fmla="*/ 2147483647 h 146"/>
                <a:gd name="T14" fmla="*/ 2147483647 w 85"/>
                <a:gd name="T15" fmla="*/ 2147483647 h 146"/>
                <a:gd name="T16" fmla="*/ 2147483647 w 85"/>
                <a:gd name="T17" fmla="*/ 2147483647 h 146"/>
                <a:gd name="T18" fmla="*/ 2147483647 w 85"/>
                <a:gd name="T19" fmla="*/ 2147483647 h 146"/>
                <a:gd name="T20" fmla="*/ 2147483647 w 85"/>
                <a:gd name="T21" fmla="*/ 2147483647 h 146"/>
                <a:gd name="T22" fmla="*/ 2147483647 w 85"/>
                <a:gd name="T23" fmla="*/ 2147483647 h 146"/>
                <a:gd name="T24" fmla="*/ 2147483647 w 85"/>
                <a:gd name="T25" fmla="*/ 2147483647 h 146"/>
                <a:gd name="T26" fmla="*/ 2147483647 w 85"/>
                <a:gd name="T27" fmla="*/ 2147483647 h 146"/>
                <a:gd name="T28" fmla="*/ 2147483647 w 85"/>
                <a:gd name="T29" fmla="*/ 2147483647 h 146"/>
                <a:gd name="T30" fmla="*/ 2147483647 w 85"/>
                <a:gd name="T31" fmla="*/ 0 h 146"/>
                <a:gd name="T32" fmla="*/ 2147483647 w 85"/>
                <a:gd name="T33" fmla="*/ 0 h 146"/>
                <a:gd name="T34" fmla="*/ 2147483647 w 85"/>
                <a:gd name="T35" fmla="*/ 0 h 146"/>
                <a:gd name="T36" fmla="*/ 2147483647 w 85"/>
                <a:gd name="T37" fmla="*/ 0 h 146"/>
                <a:gd name="T38" fmla="*/ 2147483647 w 85"/>
                <a:gd name="T39" fmla="*/ 0 h 146"/>
                <a:gd name="T40" fmla="*/ 2147483647 w 85"/>
                <a:gd name="T41" fmla="*/ 2147483647 h 146"/>
                <a:gd name="T42" fmla="*/ 2147483647 w 85"/>
                <a:gd name="T43" fmla="*/ 2147483647 h 146"/>
                <a:gd name="T44" fmla="*/ 2147483647 w 85"/>
                <a:gd name="T45" fmla="*/ 2147483647 h 146"/>
                <a:gd name="T46" fmla="*/ 2147483647 w 85"/>
                <a:gd name="T47" fmla="*/ 2147483647 h 146"/>
                <a:gd name="T48" fmla="*/ 2147483647 w 85"/>
                <a:gd name="T49" fmla="*/ 0 h 146"/>
                <a:gd name="T50" fmla="*/ 2147483647 w 85"/>
                <a:gd name="T51" fmla="*/ 0 h 146"/>
                <a:gd name="T52" fmla="*/ 2147483647 w 85"/>
                <a:gd name="T53" fmla="*/ 0 h 146"/>
                <a:gd name="T54" fmla="*/ 2147483647 w 85"/>
                <a:gd name="T55" fmla="*/ 0 h 146"/>
                <a:gd name="T56" fmla="*/ 2147483647 w 85"/>
                <a:gd name="T57" fmla="*/ 0 h 146"/>
                <a:gd name="T58" fmla="*/ 2147483647 w 85"/>
                <a:gd name="T59" fmla="*/ 2147483647 h 146"/>
                <a:gd name="T60" fmla="*/ 2147483647 w 85"/>
                <a:gd name="T61" fmla="*/ 2147483647 h 146"/>
                <a:gd name="T62" fmla="*/ 2147483647 w 85"/>
                <a:gd name="T63" fmla="*/ 2147483647 h 146"/>
                <a:gd name="T64" fmla="*/ 2147483647 w 85"/>
                <a:gd name="T65" fmla="*/ 2147483647 h 146"/>
                <a:gd name="T66" fmla="*/ 2147483647 w 85"/>
                <a:gd name="T67" fmla="*/ 2147483647 h 146"/>
                <a:gd name="T68" fmla="*/ 2147483647 w 85"/>
                <a:gd name="T69" fmla="*/ 2147483647 h 146"/>
                <a:gd name="T70" fmla="*/ 0 w 85"/>
                <a:gd name="T71" fmla="*/ 2147483647 h 146"/>
                <a:gd name="T72" fmla="*/ 2147483647 w 85"/>
                <a:gd name="T73" fmla="*/ 2147483647 h 146"/>
                <a:gd name="T74" fmla="*/ 2147483647 w 85"/>
                <a:gd name="T75" fmla="*/ 2147483647 h 146"/>
                <a:gd name="T76" fmla="*/ 2147483647 w 85"/>
                <a:gd name="T77" fmla="*/ 2147483647 h 146"/>
                <a:gd name="T78" fmla="*/ 2147483647 w 85"/>
                <a:gd name="T79" fmla="*/ 2147483647 h 146"/>
                <a:gd name="T80" fmla="*/ 2147483647 w 85"/>
                <a:gd name="T81" fmla="*/ 2147483647 h 146"/>
                <a:gd name="T82" fmla="*/ 2147483647 w 85"/>
                <a:gd name="T83" fmla="*/ 2147483647 h 146"/>
                <a:gd name="T84" fmla="*/ 2147483647 w 85"/>
                <a:gd name="T85" fmla="*/ 2147483647 h 146"/>
                <a:gd name="T86" fmla="*/ 2147483647 w 85"/>
                <a:gd name="T87" fmla="*/ 2147483647 h 146"/>
                <a:gd name="T88" fmla="*/ 2147483647 w 85"/>
                <a:gd name="T89" fmla="*/ 2147483647 h 1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5" h="146">
                  <a:moveTo>
                    <a:pt x="63" y="142"/>
                  </a:moveTo>
                  <a:lnTo>
                    <a:pt x="63" y="142"/>
                  </a:lnTo>
                  <a:lnTo>
                    <a:pt x="65" y="145"/>
                  </a:lnTo>
                  <a:lnTo>
                    <a:pt x="69" y="146"/>
                  </a:lnTo>
                  <a:lnTo>
                    <a:pt x="79" y="146"/>
                  </a:lnTo>
                  <a:lnTo>
                    <a:pt x="81" y="145"/>
                  </a:lnTo>
                  <a:lnTo>
                    <a:pt x="83" y="143"/>
                  </a:lnTo>
                  <a:lnTo>
                    <a:pt x="85" y="140"/>
                  </a:lnTo>
                  <a:lnTo>
                    <a:pt x="83" y="138"/>
                  </a:lnTo>
                  <a:lnTo>
                    <a:pt x="53" y="71"/>
                  </a:lnTo>
                  <a:lnTo>
                    <a:pt x="82" y="8"/>
                  </a:lnTo>
                  <a:lnTo>
                    <a:pt x="82" y="5"/>
                  </a:lnTo>
                  <a:lnTo>
                    <a:pt x="82" y="2"/>
                  </a:lnTo>
                  <a:lnTo>
                    <a:pt x="80" y="0"/>
                  </a:lnTo>
                  <a:lnTo>
                    <a:pt x="76" y="0"/>
                  </a:lnTo>
                  <a:lnTo>
                    <a:pt x="67" y="0"/>
                  </a:lnTo>
                  <a:lnTo>
                    <a:pt x="64" y="0"/>
                  </a:lnTo>
                  <a:lnTo>
                    <a:pt x="61" y="4"/>
                  </a:lnTo>
                  <a:lnTo>
                    <a:pt x="42" y="45"/>
                  </a:lnTo>
                  <a:lnTo>
                    <a:pt x="22" y="4"/>
                  </a:lnTo>
                  <a:lnTo>
                    <a:pt x="20" y="0"/>
                  </a:lnTo>
                  <a:lnTo>
                    <a:pt x="18" y="0"/>
                  </a:lnTo>
                  <a:lnTo>
                    <a:pt x="8" y="0"/>
                  </a:lnTo>
                  <a:lnTo>
                    <a:pt x="4" y="0"/>
                  </a:lnTo>
                  <a:lnTo>
                    <a:pt x="2" y="2"/>
                  </a:lnTo>
                  <a:lnTo>
                    <a:pt x="2" y="5"/>
                  </a:lnTo>
                  <a:lnTo>
                    <a:pt x="2" y="8"/>
                  </a:lnTo>
                  <a:lnTo>
                    <a:pt x="31" y="71"/>
                  </a:lnTo>
                  <a:lnTo>
                    <a:pt x="1" y="138"/>
                  </a:lnTo>
                  <a:lnTo>
                    <a:pt x="0" y="140"/>
                  </a:lnTo>
                  <a:lnTo>
                    <a:pt x="1" y="143"/>
                  </a:lnTo>
                  <a:lnTo>
                    <a:pt x="3" y="145"/>
                  </a:lnTo>
                  <a:lnTo>
                    <a:pt x="6" y="146"/>
                  </a:lnTo>
                  <a:lnTo>
                    <a:pt x="15" y="146"/>
                  </a:lnTo>
                  <a:lnTo>
                    <a:pt x="19" y="145"/>
                  </a:lnTo>
                  <a:lnTo>
                    <a:pt x="21" y="142"/>
                  </a:lnTo>
                  <a:lnTo>
                    <a:pt x="42" y="96"/>
                  </a:lnTo>
                  <a:lnTo>
                    <a:pt x="63"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26"/>
            <p:cNvSpPr>
              <a:spLocks noEditPoints="1"/>
            </p:cNvSpPr>
            <p:nvPr userDrawn="1"/>
          </p:nvSpPr>
          <p:spPr bwMode="black">
            <a:xfrm>
              <a:off x="1679575" y="5880100"/>
              <a:ext cx="120650" cy="238125"/>
            </a:xfrm>
            <a:custGeom>
              <a:avLst/>
              <a:gdLst>
                <a:gd name="T0" fmla="*/ 2147483647 w 76"/>
                <a:gd name="T1" fmla="*/ 2147483647 h 150"/>
                <a:gd name="T2" fmla="*/ 2147483647 w 76"/>
                <a:gd name="T3" fmla="*/ 2147483647 h 150"/>
                <a:gd name="T4" fmla="*/ 2147483647 w 76"/>
                <a:gd name="T5" fmla="*/ 2147483647 h 150"/>
                <a:gd name="T6" fmla="*/ 2147483647 w 76"/>
                <a:gd name="T7" fmla="*/ 2147483647 h 150"/>
                <a:gd name="T8" fmla="*/ 2147483647 w 76"/>
                <a:gd name="T9" fmla="*/ 0 h 150"/>
                <a:gd name="T10" fmla="*/ 2147483647 w 76"/>
                <a:gd name="T11" fmla="*/ 0 h 150"/>
                <a:gd name="T12" fmla="*/ 2147483647 w 76"/>
                <a:gd name="T13" fmla="*/ 0 h 150"/>
                <a:gd name="T14" fmla="*/ 2147483647 w 76"/>
                <a:gd name="T15" fmla="*/ 2147483647 h 150"/>
                <a:gd name="T16" fmla="*/ 2147483647 w 76"/>
                <a:gd name="T17" fmla="*/ 2147483647 h 150"/>
                <a:gd name="T18" fmla="*/ 0 w 76"/>
                <a:gd name="T19" fmla="*/ 2147483647 h 150"/>
                <a:gd name="T20" fmla="*/ 0 w 76"/>
                <a:gd name="T21" fmla="*/ 2147483647 h 150"/>
                <a:gd name="T22" fmla="*/ 0 w 76"/>
                <a:gd name="T23" fmla="*/ 2147483647 h 150"/>
                <a:gd name="T24" fmla="*/ 2147483647 w 76"/>
                <a:gd name="T25" fmla="*/ 2147483647 h 150"/>
                <a:gd name="T26" fmla="*/ 2147483647 w 76"/>
                <a:gd name="T27" fmla="*/ 2147483647 h 150"/>
                <a:gd name="T28" fmla="*/ 2147483647 w 76"/>
                <a:gd name="T29" fmla="*/ 2147483647 h 150"/>
                <a:gd name="T30" fmla="*/ 2147483647 w 76"/>
                <a:gd name="T31" fmla="*/ 2147483647 h 150"/>
                <a:gd name="T32" fmla="*/ 2147483647 w 76"/>
                <a:gd name="T33" fmla="*/ 2147483647 h 150"/>
                <a:gd name="T34" fmla="*/ 2147483647 w 76"/>
                <a:gd name="T35" fmla="*/ 2147483647 h 150"/>
                <a:gd name="T36" fmla="*/ 2147483647 w 76"/>
                <a:gd name="T37" fmla="*/ 2147483647 h 150"/>
                <a:gd name="T38" fmla="*/ 2147483647 w 76"/>
                <a:gd name="T39" fmla="*/ 2147483647 h 150"/>
                <a:gd name="T40" fmla="*/ 2147483647 w 76"/>
                <a:gd name="T41" fmla="*/ 2147483647 h 150"/>
                <a:gd name="T42" fmla="*/ 2147483647 w 76"/>
                <a:gd name="T43" fmla="*/ 2147483647 h 150"/>
                <a:gd name="T44" fmla="*/ 2147483647 w 76"/>
                <a:gd name="T45" fmla="*/ 2147483647 h 150"/>
                <a:gd name="T46" fmla="*/ 2147483647 w 76"/>
                <a:gd name="T47" fmla="*/ 2147483647 h 150"/>
                <a:gd name="T48" fmla="*/ 2147483647 w 76"/>
                <a:gd name="T49" fmla="*/ 2147483647 h 150"/>
                <a:gd name="T50" fmla="*/ 2147483647 w 76"/>
                <a:gd name="T51" fmla="*/ 2147483647 h 150"/>
                <a:gd name="T52" fmla="*/ 2147483647 w 76"/>
                <a:gd name="T53" fmla="*/ 2147483647 h 150"/>
                <a:gd name="T54" fmla="*/ 2147483647 w 76"/>
                <a:gd name="T55" fmla="*/ 2147483647 h 150"/>
                <a:gd name="T56" fmla="*/ 2147483647 w 76"/>
                <a:gd name="T57" fmla="*/ 2147483647 h 150"/>
                <a:gd name="T58" fmla="*/ 2147483647 w 76"/>
                <a:gd name="T59" fmla="*/ 2147483647 h 150"/>
                <a:gd name="T60" fmla="*/ 2147483647 w 76"/>
                <a:gd name="T61" fmla="*/ 2147483647 h 150"/>
                <a:gd name="T62" fmla="*/ 2147483647 w 76"/>
                <a:gd name="T63" fmla="*/ 2147483647 h 150"/>
                <a:gd name="T64" fmla="*/ 2147483647 w 76"/>
                <a:gd name="T65" fmla="*/ 2147483647 h 150"/>
                <a:gd name="T66" fmla="*/ 2147483647 w 76"/>
                <a:gd name="T67" fmla="*/ 2147483647 h 1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 h="150">
                  <a:moveTo>
                    <a:pt x="76" y="114"/>
                  </a:moveTo>
                  <a:lnTo>
                    <a:pt x="76" y="34"/>
                  </a:lnTo>
                  <a:lnTo>
                    <a:pt x="76" y="28"/>
                  </a:lnTo>
                  <a:lnTo>
                    <a:pt x="74" y="21"/>
                  </a:lnTo>
                  <a:lnTo>
                    <a:pt x="70" y="15"/>
                  </a:lnTo>
                  <a:lnTo>
                    <a:pt x="67" y="10"/>
                  </a:lnTo>
                  <a:lnTo>
                    <a:pt x="61" y="6"/>
                  </a:lnTo>
                  <a:lnTo>
                    <a:pt x="55" y="2"/>
                  </a:lnTo>
                  <a:lnTo>
                    <a:pt x="49" y="0"/>
                  </a:lnTo>
                  <a:lnTo>
                    <a:pt x="42" y="0"/>
                  </a:lnTo>
                  <a:lnTo>
                    <a:pt x="35" y="0"/>
                  </a:lnTo>
                  <a:lnTo>
                    <a:pt x="27" y="0"/>
                  </a:lnTo>
                  <a:lnTo>
                    <a:pt x="21" y="2"/>
                  </a:lnTo>
                  <a:lnTo>
                    <a:pt x="15" y="6"/>
                  </a:lnTo>
                  <a:lnTo>
                    <a:pt x="9" y="10"/>
                  </a:lnTo>
                  <a:lnTo>
                    <a:pt x="6" y="15"/>
                  </a:lnTo>
                  <a:lnTo>
                    <a:pt x="2" y="21"/>
                  </a:lnTo>
                  <a:lnTo>
                    <a:pt x="0" y="28"/>
                  </a:lnTo>
                  <a:lnTo>
                    <a:pt x="0" y="34"/>
                  </a:lnTo>
                  <a:lnTo>
                    <a:pt x="0" y="114"/>
                  </a:lnTo>
                  <a:lnTo>
                    <a:pt x="0" y="122"/>
                  </a:lnTo>
                  <a:lnTo>
                    <a:pt x="2" y="129"/>
                  </a:lnTo>
                  <a:lnTo>
                    <a:pt x="6" y="135"/>
                  </a:lnTo>
                  <a:lnTo>
                    <a:pt x="9" y="140"/>
                  </a:lnTo>
                  <a:lnTo>
                    <a:pt x="15" y="144"/>
                  </a:lnTo>
                  <a:lnTo>
                    <a:pt x="21" y="147"/>
                  </a:lnTo>
                  <a:lnTo>
                    <a:pt x="27" y="149"/>
                  </a:lnTo>
                  <a:lnTo>
                    <a:pt x="35" y="150"/>
                  </a:lnTo>
                  <a:lnTo>
                    <a:pt x="42" y="150"/>
                  </a:lnTo>
                  <a:lnTo>
                    <a:pt x="49" y="149"/>
                  </a:lnTo>
                  <a:lnTo>
                    <a:pt x="55" y="147"/>
                  </a:lnTo>
                  <a:lnTo>
                    <a:pt x="61" y="144"/>
                  </a:lnTo>
                  <a:lnTo>
                    <a:pt x="67" y="140"/>
                  </a:lnTo>
                  <a:lnTo>
                    <a:pt x="70" y="135"/>
                  </a:lnTo>
                  <a:lnTo>
                    <a:pt x="74" y="129"/>
                  </a:lnTo>
                  <a:lnTo>
                    <a:pt x="76" y="122"/>
                  </a:lnTo>
                  <a:lnTo>
                    <a:pt x="76" y="114"/>
                  </a:lnTo>
                  <a:close/>
                  <a:moveTo>
                    <a:pt x="20" y="114"/>
                  </a:moveTo>
                  <a:lnTo>
                    <a:pt x="20" y="34"/>
                  </a:lnTo>
                  <a:lnTo>
                    <a:pt x="21" y="30"/>
                  </a:lnTo>
                  <a:lnTo>
                    <a:pt x="25" y="25"/>
                  </a:lnTo>
                  <a:lnTo>
                    <a:pt x="30" y="21"/>
                  </a:lnTo>
                  <a:lnTo>
                    <a:pt x="35" y="20"/>
                  </a:lnTo>
                  <a:lnTo>
                    <a:pt x="42" y="20"/>
                  </a:lnTo>
                  <a:lnTo>
                    <a:pt x="47" y="21"/>
                  </a:lnTo>
                  <a:lnTo>
                    <a:pt x="51" y="25"/>
                  </a:lnTo>
                  <a:lnTo>
                    <a:pt x="55" y="30"/>
                  </a:lnTo>
                  <a:lnTo>
                    <a:pt x="56" y="34"/>
                  </a:lnTo>
                  <a:lnTo>
                    <a:pt x="56" y="114"/>
                  </a:lnTo>
                  <a:lnTo>
                    <a:pt x="55" y="120"/>
                  </a:lnTo>
                  <a:lnTo>
                    <a:pt x="51" y="125"/>
                  </a:lnTo>
                  <a:lnTo>
                    <a:pt x="47" y="128"/>
                  </a:lnTo>
                  <a:lnTo>
                    <a:pt x="42" y="129"/>
                  </a:lnTo>
                  <a:lnTo>
                    <a:pt x="35" y="129"/>
                  </a:lnTo>
                  <a:lnTo>
                    <a:pt x="30" y="128"/>
                  </a:lnTo>
                  <a:lnTo>
                    <a:pt x="25" y="125"/>
                  </a:lnTo>
                  <a:lnTo>
                    <a:pt x="21" y="120"/>
                  </a:lnTo>
                  <a:lnTo>
                    <a:pt x="2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27"/>
            <p:cNvSpPr>
              <a:spLocks/>
            </p:cNvSpPr>
            <p:nvPr userDrawn="1"/>
          </p:nvSpPr>
          <p:spPr bwMode="black">
            <a:xfrm>
              <a:off x="1838325" y="5883275"/>
              <a:ext cx="141288" cy="231775"/>
            </a:xfrm>
            <a:custGeom>
              <a:avLst/>
              <a:gdLst>
                <a:gd name="T0" fmla="*/ 2147483647 w 89"/>
                <a:gd name="T1" fmla="*/ 2147483647 h 146"/>
                <a:gd name="T2" fmla="*/ 2147483647 w 89"/>
                <a:gd name="T3" fmla="*/ 2147483647 h 146"/>
                <a:gd name="T4" fmla="*/ 2147483647 w 89"/>
                <a:gd name="T5" fmla="*/ 2147483647 h 146"/>
                <a:gd name="T6" fmla="*/ 2147483647 w 89"/>
                <a:gd name="T7" fmla="*/ 2147483647 h 146"/>
                <a:gd name="T8" fmla="*/ 2147483647 w 89"/>
                <a:gd name="T9" fmla="*/ 2147483647 h 146"/>
                <a:gd name="T10" fmla="*/ 2147483647 w 89"/>
                <a:gd name="T11" fmla="*/ 2147483647 h 146"/>
                <a:gd name="T12" fmla="*/ 2147483647 w 89"/>
                <a:gd name="T13" fmla="*/ 2147483647 h 146"/>
                <a:gd name="T14" fmla="*/ 2147483647 w 89"/>
                <a:gd name="T15" fmla="*/ 2147483647 h 146"/>
                <a:gd name="T16" fmla="*/ 2147483647 w 89"/>
                <a:gd name="T17" fmla="*/ 2147483647 h 146"/>
                <a:gd name="T18" fmla="*/ 2147483647 w 89"/>
                <a:gd name="T19" fmla="*/ 2147483647 h 146"/>
                <a:gd name="T20" fmla="*/ 2147483647 w 89"/>
                <a:gd name="T21" fmla="*/ 2147483647 h 146"/>
                <a:gd name="T22" fmla="*/ 2147483647 w 89"/>
                <a:gd name="T23" fmla="*/ 0 h 146"/>
                <a:gd name="T24" fmla="*/ 2147483647 w 89"/>
                <a:gd name="T25" fmla="*/ 0 h 146"/>
                <a:gd name="T26" fmla="*/ 2147483647 w 89"/>
                <a:gd name="T27" fmla="*/ 0 h 146"/>
                <a:gd name="T28" fmla="*/ 2147483647 w 89"/>
                <a:gd name="T29" fmla="*/ 0 h 146"/>
                <a:gd name="T30" fmla="*/ 2147483647 w 89"/>
                <a:gd name="T31" fmla="*/ 0 h 146"/>
                <a:gd name="T32" fmla="*/ 2147483647 w 89"/>
                <a:gd name="T33" fmla="*/ 2147483647 h 146"/>
                <a:gd name="T34" fmla="*/ 2147483647 w 89"/>
                <a:gd name="T35" fmla="*/ 2147483647 h 146"/>
                <a:gd name="T36" fmla="*/ 2147483647 w 89"/>
                <a:gd name="T37" fmla="*/ 2147483647 h 146"/>
                <a:gd name="T38" fmla="*/ 2147483647 w 89"/>
                <a:gd name="T39" fmla="*/ 2147483647 h 146"/>
                <a:gd name="T40" fmla="*/ 2147483647 w 89"/>
                <a:gd name="T41" fmla="*/ 2147483647 h 146"/>
                <a:gd name="T42" fmla="*/ 2147483647 w 89"/>
                <a:gd name="T43" fmla="*/ 2147483647 h 146"/>
                <a:gd name="T44" fmla="*/ 2147483647 w 89"/>
                <a:gd name="T45" fmla="*/ 2147483647 h 146"/>
                <a:gd name="T46" fmla="*/ 2147483647 w 89"/>
                <a:gd name="T47" fmla="*/ 0 h 146"/>
                <a:gd name="T48" fmla="*/ 2147483647 w 89"/>
                <a:gd name="T49" fmla="*/ 0 h 146"/>
                <a:gd name="T50" fmla="*/ 2147483647 w 89"/>
                <a:gd name="T51" fmla="*/ 0 h 146"/>
                <a:gd name="T52" fmla="*/ 2147483647 w 89"/>
                <a:gd name="T53" fmla="*/ 0 h 146"/>
                <a:gd name="T54" fmla="*/ 2147483647 w 89"/>
                <a:gd name="T55" fmla="*/ 2147483647 h 146"/>
                <a:gd name="T56" fmla="*/ 2147483647 w 89"/>
                <a:gd name="T57" fmla="*/ 2147483647 h 146"/>
                <a:gd name="T58" fmla="*/ 0 w 89"/>
                <a:gd name="T59" fmla="*/ 2147483647 h 146"/>
                <a:gd name="T60" fmla="*/ 0 w 89"/>
                <a:gd name="T61" fmla="*/ 2147483647 h 146"/>
                <a:gd name="T62" fmla="*/ 0 w 89"/>
                <a:gd name="T63" fmla="*/ 2147483647 h 146"/>
                <a:gd name="T64" fmla="*/ 2147483647 w 89"/>
                <a:gd name="T65" fmla="*/ 2147483647 h 146"/>
                <a:gd name="T66" fmla="*/ 2147483647 w 89"/>
                <a:gd name="T67" fmla="*/ 2147483647 h 146"/>
                <a:gd name="T68" fmla="*/ 2147483647 w 89"/>
                <a:gd name="T69" fmla="*/ 2147483647 h 146"/>
                <a:gd name="T70" fmla="*/ 2147483647 w 89"/>
                <a:gd name="T71" fmla="*/ 2147483647 h 146"/>
                <a:gd name="T72" fmla="*/ 2147483647 w 89"/>
                <a:gd name="T73" fmla="*/ 2147483647 h 146"/>
                <a:gd name="T74" fmla="*/ 2147483647 w 89"/>
                <a:gd name="T75" fmla="*/ 2147483647 h 146"/>
                <a:gd name="T76" fmla="*/ 2147483647 w 89"/>
                <a:gd name="T77" fmla="*/ 2147483647 h 146"/>
                <a:gd name="T78" fmla="*/ 2147483647 w 89"/>
                <a:gd name="T79" fmla="*/ 2147483647 h 146"/>
                <a:gd name="T80" fmla="*/ 2147483647 w 89"/>
                <a:gd name="T81" fmla="*/ 2147483647 h 146"/>
                <a:gd name="T82" fmla="*/ 2147483647 w 89"/>
                <a:gd name="T83" fmla="*/ 2147483647 h 146"/>
                <a:gd name="T84" fmla="*/ 2147483647 w 89"/>
                <a:gd name="T85" fmla="*/ 2147483647 h 146"/>
                <a:gd name="T86" fmla="*/ 2147483647 w 89"/>
                <a:gd name="T87" fmla="*/ 2147483647 h 146"/>
                <a:gd name="T88" fmla="*/ 2147483647 w 89"/>
                <a:gd name="T89" fmla="*/ 2147483647 h 146"/>
                <a:gd name="T90" fmla="*/ 2147483647 w 89"/>
                <a:gd name="T91" fmla="*/ 2147483647 h 146"/>
                <a:gd name="T92" fmla="*/ 2147483647 w 89"/>
                <a:gd name="T93" fmla="*/ 2147483647 h 146"/>
                <a:gd name="T94" fmla="*/ 2147483647 w 89"/>
                <a:gd name="T95" fmla="*/ 2147483647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 h="146">
                  <a:moveTo>
                    <a:pt x="65" y="146"/>
                  </a:moveTo>
                  <a:lnTo>
                    <a:pt x="83" y="146"/>
                  </a:lnTo>
                  <a:lnTo>
                    <a:pt x="85" y="146"/>
                  </a:lnTo>
                  <a:lnTo>
                    <a:pt x="86" y="143"/>
                  </a:lnTo>
                  <a:lnTo>
                    <a:pt x="89" y="142"/>
                  </a:lnTo>
                  <a:lnTo>
                    <a:pt x="89" y="140"/>
                  </a:lnTo>
                  <a:lnTo>
                    <a:pt x="89" y="6"/>
                  </a:lnTo>
                  <a:lnTo>
                    <a:pt x="89" y="4"/>
                  </a:lnTo>
                  <a:lnTo>
                    <a:pt x="86" y="1"/>
                  </a:lnTo>
                  <a:lnTo>
                    <a:pt x="85" y="0"/>
                  </a:lnTo>
                  <a:lnTo>
                    <a:pt x="83" y="0"/>
                  </a:lnTo>
                  <a:lnTo>
                    <a:pt x="74" y="0"/>
                  </a:lnTo>
                  <a:lnTo>
                    <a:pt x="72" y="0"/>
                  </a:lnTo>
                  <a:lnTo>
                    <a:pt x="70" y="1"/>
                  </a:lnTo>
                  <a:lnTo>
                    <a:pt x="68" y="4"/>
                  </a:lnTo>
                  <a:lnTo>
                    <a:pt x="68" y="6"/>
                  </a:lnTo>
                  <a:lnTo>
                    <a:pt x="68" y="108"/>
                  </a:lnTo>
                  <a:lnTo>
                    <a:pt x="30" y="4"/>
                  </a:lnTo>
                  <a:lnTo>
                    <a:pt x="28" y="1"/>
                  </a:lnTo>
                  <a:lnTo>
                    <a:pt x="24" y="0"/>
                  </a:lnTo>
                  <a:lnTo>
                    <a:pt x="8" y="0"/>
                  </a:lnTo>
                  <a:lnTo>
                    <a:pt x="5" y="0"/>
                  </a:lnTo>
                  <a:lnTo>
                    <a:pt x="3" y="1"/>
                  </a:lnTo>
                  <a:lnTo>
                    <a:pt x="2" y="4"/>
                  </a:lnTo>
                  <a:lnTo>
                    <a:pt x="0" y="6"/>
                  </a:lnTo>
                  <a:lnTo>
                    <a:pt x="0" y="140"/>
                  </a:lnTo>
                  <a:lnTo>
                    <a:pt x="2" y="142"/>
                  </a:lnTo>
                  <a:lnTo>
                    <a:pt x="3" y="143"/>
                  </a:lnTo>
                  <a:lnTo>
                    <a:pt x="5" y="146"/>
                  </a:lnTo>
                  <a:lnTo>
                    <a:pt x="8" y="146"/>
                  </a:lnTo>
                  <a:lnTo>
                    <a:pt x="16" y="146"/>
                  </a:lnTo>
                  <a:lnTo>
                    <a:pt x="18" y="146"/>
                  </a:lnTo>
                  <a:lnTo>
                    <a:pt x="19" y="143"/>
                  </a:lnTo>
                  <a:lnTo>
                    <a:pt x="22" y="142"/>
                  </a:lnTo>
                  <a:lnTo>
                    <a:pt x="22" y="140"/>
                  </a:lnTo>
                  <a:lnTo>
                    <a:pt x="22" y="38"/>
                  </a:lnTo>
                  <a:lnTo>
                    <a:pt x="59" y="142"/>
                  </a:lnTo>
                  <a:lnTo>
                    <a:pt x="61" y="145"/>
                  </a:lnTo>
                  <a:lnTo>
                    <a:pt x="6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28"/>
            <p:cNvSpPr>
              <a:spLocks noEditPoints="1"/>
            </p:cNvSpPr>
            <p:nvPr userDrawn="1"/>
          </p:nvSpPr>
          <p:spPr bwMode="black">
            <a:xfrm>
              <a:off x="1270000"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0 h 146"/>
                <a:gd name="T78" fmla="*/ 2147483647 w 75"/>
                <a:gd name="T79" fmla="*/ 0 h 146"/>
                <a:gd name="T80" fmla="*/ 2147483647 w 75"/>
                <a:gd name="T81" fmla="*/ 0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2147483647 h 146"/>
                <a:gd name="T104" fmla="*/ 2147483647 w 75"/>
                <a:gd name="T105" fmla="*/ 2147483647 h 146"/>
                <a:gd name="T106" fmla="*/ 2147483647 w 75"/>
                <a:gd name="T107" fmla="*/ 2147483647 h 146"/>
                <a:gd name="T108" fmla="*/ 2147483647 w 75"/>
                <a:gd name="T109" fmla="*/ 2147483647 h 146"/>
                <a:gd name="T110" fmla="*/ 2147483647 w 75"/>
                <a:gd name="T111" fmla="*/ 2147483647 h 1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14" y="146"/>
                  </a:lnTo>
                  <a:lnTo>
                    <a:pt x="16" y="146"/>
                  </a:lnTo>
                  <a:lnTo>
                    <a:pt x="19" y="145"/>
                  </a:lnTo>
                  <a:lnTo>
                    <a:pt x="20" y="143"/>
                  </a:lnTo>
                  <a:lnTo>
                    <a:pt x="20" y="140"/>
                  </a:lnTo>
                  <a:lnTo>
                    <a:pt x="20" y="101"/>
                  </a:lnTo>
                  <a:lnTo>
                    <a:pt x="39" y="101"/>
                  </a:lnTo>
                  <a:lnTo>
                    <a:pt x="46" y="100"/>
                  </a:lnTo>
                  <a:lnTo>
                    <a:pt x="53" y="97"/>
                  </a:lnTo>
                  <a:lnTo>
                    <a:pt x="59" y="95"/>
                  </a:lnTo>
                  <a:lnTo>
                    <a:pt x="64" y="90"/>
                  </a:lnTo>
                  <a:lnTo>
                    <a:pt x="69" y="85"/>
                  </a:lnTo>
                  <a:lnTo>
                    <a:pt x="71" y="79"/>
                  </a:lnTo>
                  <a:lnTo>
                    <a:pt x="74" y="72"/>
                  </a:lnTo>
                  <a:lnTo>
                    <a:pt x="75" y="65"/>
                  </a:lnTo>
                  <a:lnTo>
                    <a:pt x="75" y="36"/>
                  </a:lnTo>
                  <a:lnTo>
                    <a:pt x="74" y="29"/>
                  </a:lnTo>
                  <a:lnTo>
                    <a:pt x="71" y="22"/>
                  </a:lnTo>
                  <a:lnTo>
                    <a:pt x="69" y="16"/>
                  </a:lnTo>
                  <a:lnTo>
                    <a:pt x="64" y="11"/>
                  </a:lnTo>
                  <a:lnTo>
                    <a:pt x="59" y="6"/>
                  </a:lnTo>
                  <a:lnTo>
                    <a:pt x="53" y="3"/>
                  </a:lnTo>
                  <a:lnTo>
                    <a:pt x="46" y="0"/>
                  </a:lnTo>
                  <a:lnTo>
                    <a:pt x="39" y="0"/>
                  </a:lnTo>
                  <a:close/>
                  <a:moveTo>
                    <a:pt x="53" y="65"/>
                  </a:moveTo>
                  <a:lnTo>
                    <a:pt x="53" y="65"/>
                  </a:lnTo>
                  <a:lnTo>
                    <a:pt x="52" y="71"/>
                  </a:lnTo>
                  <a:lnTo>
                    <a:pt x="50" y="76"/>
                  </a:lnTo>
                  <a:lnTo>
                    <a:pt x="45" y="78"/>
                  </a:lnTo>
                  <a:lnTo>
                    <a:pt x="39" y="79"/>
                  </a:lnTo>
                  <a:lnTo>
                    <a:pt x="20" y="79"/>
                  </a:lnTo>
                  <a:lnTo>
                    <a:pt x="20" y="21"/>
                  </a:lnTo>
                  <a:lnTo>
                    <a:pt x="39" y="21"/>
                  </a:lnTo>
                  <a:lnTo>
                    <a:pt x="45" y="22"/>
                  </a:lnTo>
                  <a:lnTo>
                    <a:pt x="50" y="25"/>
                  </a:lnTo>
                  <a:lnTo>
                    <a:pt x="52" y="30"/>
                  </a:lnTo>
                  <a:lnTo>
                    <a:pt x="53" y="36"/>
                  </a:lnTo>
                  <a:lnTo>
                    <a:pt x="53"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29"/>
            <p:cNvSpPr>
              <a:spLocks/>
            </p:cNvSpPr>
            <p:nvPr userDrawn="1"/>
          </p:nvSpPr>
          <p:spPr bwMode="black">
            <a:xfrm>
              <a:off x="1419225"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2147483647 w 75"/>
                <a:gd name="T11" fmla="*/ 2147483647 h 146"/>
                <a:gd name="T12" fmla="*/ 0 w 75"/>
                <a:gd name="T13" fmla="*/ 2147483647 h 146"/>
                <a:gd name="T14" fmla="*/ 0 w 75"/>
                <a:gd name="T15" fmla="*/ 2147483647 h 146"/>
                <a:gd name="T16" fmla="*/ 0 w 75"/>
                <a:gd name="T17" fmla="*/ 2147483647 h 146"/>
                <a:gd name="T18" fmla="*/ 2147483647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0 h 146"/>
                <a:gd name="T104" fmla="*/ 2147483647 w 75"/>
                <a:gd name="T105" fmla="*/ 0 h 146"/>
                <a:gd name="T106" fmla="*/ 2147483647 w 75"/>
                <a:gd name="T107" fmla="*/ 0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5" h="146">
                  <a:moveTo>
                    <a:pt x="69" y="0"/>
                  </a:moveTo>
                  <a:lnTo>
                    <a:pt x="6" y="0"/>
                  </a:lnTo>
                  <a:lnTo>
                    <a:pt x="4" y="0"/>
                  </a:lnTo>
                  <a:lnTo>
                    <a:pt x="3" y="2"/>
                  </a:lnTo>
                  <a:lnTo>
                    <a:pt x="1" y="4"/>
                  </a:lnTo>
                  <a:lnTo>
                    <a:pt x="0" y="6"/>
                  </a:lnTo>
                  <a:lnTo>
                    <a:pt x="0" y="140"/>
                  </a:lnTo>
                  <a:lnTo>
                    <a:pt x="1" y="143"/>
                  </a:lnTo>
                  <a:lnTo>
                    <a:pt x="3" y="145"/>
                  </a:lnTo>
                  <a:lnTo>
                    <a:pt x="4" y="146"/>
                  </a:lnTo>
                  <a:lnTo>
                    <a:pt x="6" y="146"/>
                  </a:lnTo>
                  <a:lnTo>
                    <a:pt x="69" y="146"/>
                  </a:lnTo>
                  <a:lnTo>
                    <a:pt x="72" y="146"/>
                  </a:lnTo>
                  <a:lnTo>
                    <a:pt x="74" y="145"/>
                  </a:lnTo>
                  <a:lnTo>
                    <a:pt x="75" y="143"/>
                  </a:lnTo>
                  <a:lnTo>
                    <a:pt x="75" y="140"/>
                  </a:lnTo>
                  <a:lnTo>
                    <a:pt x="75" y="132"/>
                  </a:lnTo>
                  <a:lnTo>
                    <a:pt x="75" y="129"/>
                  </a:lnTo>
                  <a:lnTo>
                    <a:pt x="74" y="127"/>
                  </a:lnTo>
                  <a:lnTo>
                    <a:pt x="72" y="126"/>
                  </a:lnTo>
                  <a:lnTo>
                    <a:pt x="69" y="126"/>
                  </a:lnTo>
                  <a:lnTo>
                    <a:pt x="22" y="126"/>
                  </a:lnTo>
                  <a:lnTo>
                    <a:pt x="22" y="84"/>
                  </a:lnTo>
                  <a:lnTo>
                    <a:pt x="65" y="84"/>
                  </a:lnTo>
                  <a:lnTo>
                    <a:pt x="68" y="83"/>
                  </a:lnTo>
                  <a:lnTo>
                    <a:pt x="69" y="82"/>
                  </a:lnTo>
                  <a:lnTo>
                    <a:pt x="71" y="80"/>
                  </a:lnTo>
                  <a:lnTo>
                    <a:pt x="72" y="78"/>
                  </a:lnTo>
                  <a:lnTo>
                    <a:pt x="72" y="70"/>
                  </a:lnTo>
                  <a:lnTo>
                    <a:pt x="71" y="67"/>
                  </a:lnTo>
                  <a:lnTo>
                    <a:pt x="69" y="65"/>
                  </a:lnTo>
                  <a:lnTo>
                    <a:pt x="68" y="64"/>
                  </a:lnTo>
                  <a:lnTo>
                    <a:pt x="65" y="62"/>
                  </a:lnTo>
                  <a:lnTo>
                    <a:pt x="22" y="62"/>
                  </a:lnTo>
                  <a:lnTo>
                    <a:pt x="22" y="21"/>
                  </a:lnTo>
                  <a:lnTo>
                    <a:pt x="69" y="21"/>
                  </a:lnTo>
                  <a:lnTo>
                    <a:pt x="72" y="21"/>
                  </a:lnTo>
                  <a:lnTo>
                    <a:pt x="74" y="19"/>
                  </a:lnTo>
                  <a:lnTo>
                    <a:pt x="75" y="17"/>
                  </a:lnTo>
                  <a:lnTo>
                    <a:pt x="75" y="15"/>
                  </a:lnTo>
                  <a:lnTo>
                    <a:pt x="75" y="6"/>
                  </a:lnTo>
                  <a:lnTo>
                    <a:pt x="75" y="4"/>
                  </a:lnTo>
                  <a:lnTo>
                    <a:pt x="74" y="2"/>
                  </a:lnTo>
                  <a:lnTo>
                    <a:pt x="72" y="0"/>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30"/>
            <p:cNvSpPr>
              <a:spLocks noEditPoints="1"/>
            </p:cNvSpPr>
            <p:nvPr userDrawn="1"/>
          </p:nvSpPr>
          <p:spPr bwMode="black">
            <a:xfrm>
              <a:off x="1736725" y="6196013"/>
              <a:ext cx="122238" cy="231775"/>
            </a:xfrm>
            <a:custGeom>
              <a:avLst/>
              <a:gdLst>
                <a:gd name="T0" fmla="*/ 2147483647 w 77"/>
                <a:gd name="T1" fmla="*/ 2147483647 h 146"/>
                <a:gd name="T2" fmla="*/ 2147483647 w 77"/>
                <a:gd name="T3" fmla="*/ 2147483647 h 146"/>
                <a:gd name="T4" fmla="*/ 2147483647 w 77"/>
                <a:gd name="T5" fmla="*/ 2147483647 h 146"/>
                <a:gd name="T6" fmla="*/ 2147483647 w 77"/>
                <a:gd name="T7" fmla="*/ 2147483647 h 146"/>
                <a:gd name="T8" fmla="*/ 2147483647 w 77"/>
                <a:gd name="T9" fmla="*/ 2147483647 h 146"/>
                <a:gd name="T10" fmla="*/ 2147483647 w 77"/>
                <a:gd name="T11" fmla="*/ 2147483647 h 146"/>
                <a:gd name="T12" fmla="*/ 2147483647 w 77"/>
                <a:gd name="T13" fmla="*/ 2147483647 h 146"/>
                <a:gd name="T14" fmla="*/ 2147483647 w 77"/>
                <a:gd name="T15" fmla="*/ 0 h 146"/>
                <a:gd name="T16" fmla="*/ 2147483647 w 77"/>
                <a:gd name="T17" fmla="*/ 0 h 146"/>
                <a:gd name="T18" fmla="*/ 2147483647 w 77"/>
                <a:gd name="T19" fmla="*/ 2147483647 h 146"/>
                <a:gd name="T20" fmla="*/ 0 w 77"/>
                <a:gd name="T21" fmla="*/ 2147483647 h 146"/>
                <a:gd name="T22" fmla="*/ 0 w 77"/>
                <a:gd name="T23" fmla="*/ 2147483647 h 146"/>
                <a:gd name="T24" fmla="*/ 2147483647 w 77"/>
                <a:gd name="T25" fmla="*/ 2147483647 h 146"/>
                <a:gd name="T26" fmla="*/ 2147483647 w 77"/>
                <a:gd name="T27" fmla="*/ 2147483647 h 146"/>
                <a:gd name="T28" fmla="*/ 2147483647 w 77"/>
                <a:gd name="T29" fmla="*/ 2147483647 h 146"/>
                <a:gd name="T30" fmla="*/ 2147483647 w 77"/>
                <a:gd name="T31" fmla="*/ 2147483647 h 146"/>
                <a:gd name="T32" fmla="*/ 2147483647 w 77"/>
                <a:gd name="T33" fmla="*/ 2147483647 h 146"/>
                <a:gd name="T34" fmla="*/ 2147483647 w 77"/>
                <a:gd name="T35" fmla="*/ 2147483647 h 146"/>
                <a:gd name="T36" fmla="*/ 2147483647 w 77"/>
                <a:gd name="T37" fmla="*/ 2147483647 h 146"/>
                <a:gd name="T38" fmla="*/ 2147483647 w 77"/>
                <a:gd name="T39" fmla="*/ 2147483647 h 146"/>
                <a:gd name="T40" fmla="*/ 2147483647 w 77"/>
                <a:gd name="T41" fmla="*/ 2147483647 h 146"/>
                <a:gd name="T42" fmla="*/ 2147483647 w 77"/>
                <a:gd name="T43" fmla="*/ 2147483647 h 146"/>
                <a:gd name="T44" fmla="*/ 2147483647 w 77"/>
                <a:gd name="T45" fmla="*/ 2147483647 h 146"/>
                <a:gd name="T46" fmla="*/ 2147483647 w 77"/>
                <a:gd name="T47" fmla="*/ 2147483647 h 146"/>
                <a:gd name="T48" fmla="*/ 2147483647 w 77"/>
                <a:gd name="T49" fmla="*/ 2147483647 h 146"/>
                <a:gd name="T50" fmla="*/ 2147483647 w 77"/>
                <a:gd name="T51" fmla="*/ 2147483647 h 146"/>
                <a:gd name="T52" fmla="*/ 2147483647 w 77"/>
                <a:gd name="T53" fmla="*/ 2147483647 h 146"/>
                <a:gd name="T54" fmla="*/ 2147483647 w 77"/>
                <a:gd name="T55" fmla="*/ 2147483647 h 146"/>
                <a:gd name="T56" fmla="*/ 2147483647 w 77"/>
                <a:gd name="T57" fmla="*/ 2147483647 h 146"/>
                <a:gd name="T58" fmla="*/ 2147483647 w 77"/>
                <a:gd name="T59" fmla="*/ 2147483647 h 146"/>
                <a:gd name="T60" fmla="*/ 2147483647 w 77"/>
                <a:gd name="T61" fmla="*/ 2147483647 h 146"/>
                <a:gd name="T62" fmla="*/ 2147483647 w 77"/>
                <a:gd name="T63" fmla="*/ 2147483647 h 146"/>
                <a:gd name="T64" fmla="*/ 2147483647 w 77"/>
                <a:gd name="T65" fmla="*/ 2147483647 h 146"/>
                <a:gd name="T66" fmla="*/ 2147483647 w 77"/>
                <a:gd name="T67" fmla="*/ 2147483647 h 146"/>
                <a:gd name="T68" fmla="*/ 2147483647 w 77"/>
                <a:gd name="T69" fmla="*/ 2147483647 h 146"/>
                <a:gd name="T70" fmla="*/ 2147483647 w 77"/>
                <a:gd name="T71" fmla="*/ 2147483647 h 146"/>
                <a:gd name="T72" fmla="*/ 2147483647 w 77"/>
                <a:gd name="T73" fmla="*/ 2147483647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7" h="146">
                  <a:moveTo>
                    <a:pt x="66" y="72"/>
                  </a:moveTo>
                  <a:lnTo>
                    <a:pt x="66" y="72"/>
                  </a:lnTo>
                  <a:lnTo>
                    <a:pt x="69" y="67"/>
                  </a:lnTo>
                  <a:lnTo>
                    <a:pt x="73" y="61"/>
                  </a:lnTo>
                  <a:lnTo>
                    <a:pt x="74" y="55"/>
                  </a:lnTo>
                  <a:lnTo>
                    <a:pt x="75" y="48"/>
                  </a:lnTo>
                  <a:lnTo>
                    <a:pt x="75" y="36"/>
                  </a:lnTo>
                  <a:lnTo>
                    <a:pt x="74" y="29"/>
                  </a:lnTo>
                  <a:lnTo>
                    <a:pt x="72" y="22"/>
                  </a:lnTo>
                  <a:lnTo>
                    <a:pt x="69" y="16"/>
                  </a:lnTo>
                  <a:lnTo>
                    <a:pt x="64" y="11"/>
                  </a:lnTo>
                  <a:lnTo>
                    <a:pt x="60" y="6"/>
                  </a:lnTo>
                  <a:lnTo>
                    <a:pt x="54" y="3"/>
                  </a:lnTo>
                  <a:lnTo>
                    <a:pt x="46" y="0"/>
                  </a:lnTo>
                  <a:lnTo>
                    <a:pt x="39" y="0"/>
                  </a:lnTo>
                  <a:lnTo>
                    <a:pt x="6" y="0"/>
                  </a:lnTo>
                  <a:lnTo>
                    <a:pt x="3" y="0"/>
                  </a:lnTo>
                  <a:lnTo>
                    <a:pt x="1" y="2"/>
                  </a:lnTo>
                  <a:lnTo>
                    <a:pt x="0" y="4"/>
                  </a:lnTo>
                  <a:lnTo>
                    <a:pt x="0" y="6"/>
                  </a:lnTo>
                  <a:lnTo>
                    <a:pt x="0" y="140"/>
                  </a:lnTo>
                  <a:lnTo>
                    <a:pt x="0" y="143"/>
                  </a:lnTo>
                  <a:lnTo>
                    <a:pt x="1" y="145"/>
                  </a:lnTo>
                  <a:lnTo>
                    <a:pt x="3" y="146"/>
                  </a:lnTo>
                  <a:lnTo>
                    <a:pt x="6" y="146"/>
                  </a:lnTo>
                  <a:lnTo>
                    <a:pt x="42" y="146"/>
                  </a:lnTo>
                  <a:lnTo>
                    <a:pt x="49" y="146"/>
                  </a:lnTo>
                  <a:lnTo>
                    <a:pt x="55" y="144"/>
                  </a:lnTo>
                  <a:lnTo>
                    <a:pt x="61" y="140"/>
                  </a:lnTo>
                  <a:lnTo>
                    <a:pt x="67" y="137"/>
                  </a:lnTo>
                  <a:lnTo>
                    <a:pt x="70" y="131"/>
                  </a:lnTo>
                  <a:lnTo>
                    <a:pt x="74" y="125"/>
                  </a:lnTo>
                  <a:lnTo>
                    <a:pt x="76" y="119"/>
                  </a:lnTo>
                  <a:lnTo>
                    <a:pt x="77" y="112"/>
                  </a:lnTo>
                  <a:lnTo>
                    <a:pt x="77" y="98"/>
                  </a:lnTo>
                  <a:lnTo>
                    <a:pt x="76" y="91"/>
                  </a:lnTo>
                  <a:lnTo>
                    <a:pt x="74" y="84"/>
                  </a:lnTo>
                  <a:lnTo>
                    <a:pt x="70" y="78"/>
                  </a:lnTo>
                  <a:lnTo>
                    <a:pt x="66" y="72"/>
                  </a:lnTo>
                  <a:close/>
                  <a:moveTo>
                    <a:pt x="20" y="21"/>
                  </a:moveTo>
                  <a:lnTo>
                    <a:pt x="39" y="21"/>
                  </a:lnTo>
                  <a:lnTo>
                    <a:pt x="45" y="22"/>
                  </a:lnTo>
                  <a:lnTo>
                    <a:pt x="50" y="25"/>
                  </a:lnTo>
                  <a:lnTo>
                    <a:pt x="52" y="30"/>
                  </a:lnTo>
                  <a:lnTo>
                    <a:pt x="54" y="36"/>
                  </a:lnTo>
                  <a:lnTo>
                    <a:pt x="54" y="48"/>
                  </a:lnTo>
                  <a:lnTo>
                    <a:pt x="52" y="54"/>
                  </a:lnTo>
                  <a:lnTo>
                    <a:pt x="50" y="59"/>
                  </a:lnTo>
                  <a:lnTo>
                    <a:pt x="45" y="61"/>
                  </a:lnTo>
                  <a:lnTo>
                    <a:pt x="39" y="62"/>
                  </a:lnTo>
                  <a:lnTo>
                    <a:pt x="20" y="62"/>
                  </a:lnTo>
                  <a:lnTo>
                    <a:pt x="20" y="21"/>
                  </a:lnTo>
                  <a:close/>
                  <a:moveTo>
                    <a:pt x="56" y="112"/>
                  </a:moveTo>
                  <a:lnTo>
                    <a:pt x="56" y="112"/>
                  </a:lnTo>
                  <a:lnTo>
                    <a:pt x="55" y="116"/>
                  </a:lnTo>
                  <a:lnTo>
                    <a:pt x="51" y="121"/>
                  </a:lnTo>
                  <a:lnTo>
                    <a:pt x="48" y="125"/>
                  </a:lnTo>
                  <a:lnTo>
                    <a:pt x="42" y="126"/>
                  </a:lnTo>
                  <a:lnTo>
                    <a:pt x="20" y="126"/>
                  </a:lnTo>
                  <a:lnTo>
                    <a:pt x="20" y="84"/>
                  </a:lnTo>
                  <a:lnTo>
                    <a:pt x="42" y="84"/>
                  </a:lnTo>
                  <a:lnTo>
                    <a:pt x="48" y="85"/>
                  </a:lnTo>
                  <a:lnTo>
                    <a:pt x="51" y="88"/>
                  </a:lnTo>
                  <a:lnTo>
                    <a:pt x="55" y="92"/>
                  </a:lnTo>
                  <a:lnTo>
                    <a:pt x="56" y="98"/>
                  </a:lnTo>
                  <a:lnTo>
                    <a:pt x="56"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31"/>
            <p:cNvSpPr>
              <a:spLocks noEditPoints="1"/>
            </p:cNvSpPr>
            <p:nvPr userDrawn="1"/>
          </p:nvSpPr>
          <p:spPr bwMode="black">
            <a:xfrm>
              <a:off x="1893888" y="6192838"/>
              <a:ext cx="123825" cy="239712"/>
            </a:xfrm>
            <a:custGeom>
              <a:avLst/>
              <a:gdLst>
                <a:gd name="T0" fmla="*/ 2147483647 w 78"/>
                <a:gd name="T1" fmla="*/ 0 h 151"/>
                <a:gd name="T2" fmla="*/ 2147483647 w 78"/>
                <a:gd name="T3" fmla="*/ 2147483647 h 151"/>
                <a:gd name="T4" fmla="*/ 2147483647 w 78"/>
                <a:gd name="T5" fmla="*/ 2147483647 h 151"/>
                <a:gd name="T6" fmla="*/ 2147483647 w 78"/>
                <a:gd name="T7" fmla="*/ 2147483647 h 151"/>
                <a:gd name="T8" fmla="*/ 0 w 78"/>
                <a:gd name="T9" fmla="*/ 2147483647 h 151"/>
                <a:gd name="T10" fmla="*/ 0 w 78"/>
                <a:gd name="T11" fmla="*/ 2147483647 h 151"/>
                <a:gd name="T12" fmla="*/ 0 w 78"/>
                <a:gd name="T13" fmla="*/ 2147483647 h 151"/>
                <a:gd name="T14" fmla="*/ 2147483647 w 78"/>
                <a:gd name="T15" fmla="*/ 2147483647 h 151"/>
                <a:gd name="T16" fmla="*/ 2147483647 w 78"/>
                <a:gd name="T17" fmla="*/ 2147483647 h 151"/>
                <a:gd name="T18" fmla="*/ 2147483647 w 78"/>
                <a:gd name="T19" fmla="*/ 2147483647 h 151"/>
                <a:gd name="T20" fmla="*/ 2147483647 w 78"/>
                <a:gd name="T21" fmla="*/ 2147483647 h 151"/>
                <a:gd name="T22" fmla="*/ 2147483647 w 78"/>
                <a:gd name="T23" fmla="*/ 2147483647 h 151"/>
                <a:gd name="T24" fmla="*/ 2147483647 w 78"/>
                <a:gd name="T25" fmla="*/ 2147483647 h 151"/>
                <a:gd name="T26" fmla="*/ 2147483647 w 78"/>
                <a:gd name="T27" fmla="*/ 2147483647 h 151"/>
                <a:gd name="T28" fmla="*/ 2147483647 w 78"/>
                <a:gd name="T29" fmla="*/ 2147483647 h 151"/>
                <a:gd name="T30" fmla="*/ 2147483647 w 78"/>
                <a:gd name="T31" fmla="*/ 2147483647 h 151"/>
                <a:gd name="T32" fmla="*/ 2147483647 w 78"/>
                <a:gd name="T33" fmla="*/ 2147483647 h 151"/>
                <a:gd name="T34" fmla="*/ 2147483647 w 78"/>
                <a:gd name="T35" fmla="*/ 2147483647 h 151"/>
                <a:gd name="T36" fmla="*/ 2147483647 w 78"/>
                <a:gd name="T37" fmla="*/ 2147483647 h 151"/>
                <a:gd name="T38" fmla="*/ 2147483647 w 78"/>
                <a:gd name="T39" fmla="*/ 2147483647 h 151"/>
                <a:gd name="T40" fmla="*/ 2147483647 w 78"/>
                <a:gd name="T41" fmla="*/ 0 h 151"/>
                <a:gd name="T42" fmla="*/ 2147483647 w 78"/>
                <a:gd name="T43" fmla="*/ 2147483647 h 151"/>
                <a:gd name="T44" fmla="*/ 2147483647 w 78"/>
                <a:gd name="T45" fmla="*/ 2147483647 h 151"/>
                <a:gd name="T46" fmla="*/ 2147483647 w 78"/>
                <a:gd name="T47" fmla="*/ 2147483647 h 151"/>
                <a:gd name="T48" fmla="*/ 2147483647 w 78"/>
                <a:gd name="T49" fmla="*/ 2147483647 h 151"/>
                <a:gd name="T50" fmla="*/ 2147483647 w 78"/>
                <a:gd name="T51" fmla="*/ 2147483647 h 151"/>
                <a:gd name="T52" fmla="*/ 2147483647 w 78"/>
                <a:gd name="T53" fmla="*/ 2147483647 h 151"/>
                <a:gd name="T54" fmla="*/ 2147483647 w 78"/>
                <a:gd name="T55" fmla="*/ 2147483647 h 151"/>
                <a:gd name="T56" fmla="*/ 2147483647 w 78"/>
                <a:gd name="T57" fmla="*/ 2147483647 h 151"/>
                <a:gd name="T58" fmla="*/ 2147483647 w 78"/>
                <a:gd name="T59" fmla="*/ 2147483647 h 151"/>
                <a:gd name="T60" fmla="*/ 2147483647 w 78"/>
                <a:gd name="T61" fmla="*/ 2147483647 h 151"/>
                <a:gd name="T62" fmla="*/ 2147483647 w 78"/>
                <a:gd name="T63" fmla="*/ 2147483647 h 151"/>
                <a:gd name="T64" fmla="*/ 2147483647 w 78"/>
                <a:gd name="T65" fmla="*/ 2147483647 h 1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151">
                  <a:moveTo>
                    <a:pt x="42" y="0"/>
                  </a:moveTo>
                  <a:lnTo>
                    <a:pt x="36" y="0"/>
                  </a:lnTo>
                  <a:lnTo>
                    <a:pt x="29" y="1"/>
                  </a:lnTo>
                  <a:lnTo>
                    <a:pt x="22" y="2"/>
                  </a:lnTo>
                  <a:lnTo>
                    <a:pt x="16" y="6"/>
                  </a:lnTo>
                  <a:lnTo>
                    <a:pt x="11" y="11"/>
                  </a:lnTo>
                  <a:lnTo>
                    <a:pt x="6" y="15"/>
                  </a:lnTo>
                  <a:lnTo>
                    <a:pt x="2" y="21"/>
                  </a:lnTo>
                  <a:lnTo>
                    <a:pt x="0" y="29"/>
                  </a:lnTo>
                  <a:lnTo>
                    <a:pt x="0" y="36"/>
                  </a:lnTo>
                  <a:lnTo>
                    <a:pt x="0" y="115"/>
                  </a:lnTo>
                  <a:lnTo>
                    <a:pt x="0" y="122"/>
                  </a:lnTo>
                  <a:lnTo>
                    <a:pt x="2" y="129"/>
                  </a:lnTo>
                  <a:lnTo>
                    <a:pt x="6" y="135"/>
                  </a:lnTo>
                  <a:lnTo>
                    <a:pt x="11" y="140"/>
                  </a:lnTo>
                  <a:lnTo>
                    <a:pt x="16" y="145"/>
                  </a:lnTo>
                  <a:lnTo>
                    <a:pt x="22" y="148"/>
                  </a:lnTo>
                  <a:lnTo>
                    <a:pt x="29" y="149"/>
                  </a:lnTo>
                  <a:lnTo>
                    <a:pt x="36" y="151"/>
                  </a:lnTo>
                  <a:lnTo>
                    <a:pt x="42" y="151"/>
                  </a:lnTo>
                  <a:lnTo>
                    <a:pt x="49" y="149"/>
                  </a:lnTo>
                  <a:lnTo>
                    <a:pt x="55" y="148"/>
                  </a:lnTo>
                  <a:lnTo>
                    <a:pt x="61" y="145"/>
                  </a:lnTo>
                  <a:lnTo>
                    <a:pt x="67" y="140"/>
                  </a:lnTo>
                  <a:lnTo>
                    <a:pt x="71" y="135"/>
                  </a:lnTo>
                  <a:lnTo>
                    <a:pt x="74" y="129"/>
                  </a:lnTo>
                  <a:lnTo>
                    <a:pt x="77" y="122"/>
                  </a:lnTo>
                  <a:lnTo>
                    <a:pt x="78" y="115"/>
                  </a:lnTo>
                  <a:lnTo>
                    <a:pt x="78" y="36"/>
                  </a:lnTo>
                  <a:lnTo>
                    <a:pt x="77" y="29"/>
                  </a:lnTo>
                  <a:lnTo>
                    <a:pt x="74" y="21"/>
                  </a:lnTo>
                  <a:lnTo>
                    <a:pt x="71" y="15"/>
                  </a:lnTo>
                  <a:lnTo>
                    <a:pt x="67" y="11"/>
                  </a:lnTo>
                  <a:lnTo>
                    <a:pt x="61" y="6"/>
                  </a:lnTo>
                  <a:lnTo>
                    <a:pt x="55" y="2"/>
                  </a:lnTo>
                  <a:lnTo>
                    <a:pt x="49" y="1"/>
                  </a:lnTo>
                  <a:lnTo>
                    <a:pt x="42" y="0"/>
                  </a:lnTo>
                  <a:close/>
                  <a:moveTo>
                    <a:pt x="56" y="115"/>
                  </a:moveTo>
                  <a:lnTo>
                    <a:pt x="56" y="115"/>
                  </a:lnTo>
                  <a:lnTo>
                    <a:pt x="55" y="121"/>
                  </a:lnTo>
                  <a:lnTo>
                    <a:pt x="53" y="125"/>
                  </a:lnTo>
                  <a:lnTo>
                    <a:pt x="48" y="129"/>
                  </a:lnTo>
                  <a:lnTo>
                    <a:pt x="42" y="130"/>
                  </a:lnTo>
                  <a:lnTo>
                    <a:pt x="36" y="130"/>
                  </a:lnTo>
                  <a:lnTo>
                    <a:pt x="30" y="129"/>
                  </a:lnTo>
                  <a:lnTo>
                    <a:pt x="25" y="125"/>
                  </a:lnTo>
                  <a:lnTo>
                    <a:pt x="22" y="121"/>
                  </a:lnTo>
                  <a:lnTo>
                    <a:pt x="20" y="115"/>
                  </a:lnTo>
                  <a:lnTo>
                    <a:pt x="20" y="36"/>
                  </a:lnTo>
                  <a:lnTo>
                    <a:pt x="22" y="30"/>
                  </a:lnTo>
                  <a:lnTo>
                    <a:pt x="25" y="25"/>
                  </a:lnTo>
                  <a:lnTo>
                    <a:pt x="30" y="21"/>
                  </a:lnTo>
                  <a:lnTo>
                    <a:pt x="36" y="21"/>
                  </a:lnTo>
                  <a:lnTo>
                    <a:pt x="42" y="21"/>
                  </a:lnTo>
                  <a:lnTo>
                    <a:pt x="48" y="21"/>
                  </a:lnTo>
                  <a:lnTo>
                    <a:pt x="53" y="25"/>
                  </a:lnTo>
                  <a:lnTo>
                    <a:pt x="55" y="30"/>
                  </a:lnTo>
                  <a:lnTo>
                    <a:pt x="56" y="36"/>
                  </a:lnTo>
                  <a:lnTo>
                    <a:pt x="56" y="1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32"/>
            <p:cNvSpPr>
              <a:spLocks noEditPoints="1"/>
            </p:cNvSpPr>
            <p:nvPr userDrawn="1"/>
          </p:nvSpPr>
          <p:spPr bwMode="black">
            <a:xfrm>
              <a:off x="2055813" y="6196013"/>
              <a:ext cx="119062"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0 h 146"/>
                <a:gd name="T64" fmla="*/ 2147483647 w 75"/>
                <a:gd name="T65" fmla="*/ 0 h 146"/>
                <a:gd name="T66" fmla="*/ 2147483647 w 75"/>
                <a:gd name="T67" fmla="*/ 0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39" y="146"/>
                  </a:lnTo>
                  <a:lnTo>
                    <a:pt x="46" y="146"/>
                  </a:lnTo>
                  <a:lnTo>
                    <a:pt x="52" y="144"/>
                  </a:lnTo>
                  <a:lnTo>
                    <a:pt x="58" y="140"/>
                  </a:lnTo>
                  <a:lnTo>
                    <a:pt x="64" y="137"/>
                  </a:lnTo>
                  <a:lnTo>
                    <a:pt x="68" y="131"/>
                  </a:lnTo>
                  <a:lnTo>
                    <a:pt x="71" y="125"/>
                  </a:lnTo>
                  <a:lnTo>
                    <a:pt x="74" y="119"/>
                  </a:lnTo>
                  <a:lnTo>
                    <a:pt x="75" y="112"/>
                  </a:lnTo>
                  <a:lnTo>
                    <a:pt x="75" y="36"/>
                  </a:lnTo>
                  <a:lnTo>
                    <a:pt x="74" y="29"/>
                  </a:lnTo>
                  <a:lnTo>
                    <a:pt x="71" y="22"/>
                  </a:lnTo>
                  <a:lnTo>
                    <a:pt x="68" y="16"/>
                  </a:lnTo>
                  <a:lnTo>
                    <a:pt x="64" y="11"/>
                  </a:lnTo>
                  <a:lnTo>
                    <a:pt x="58" y="6"/>
                  </a:lnTo>
                  <a:lnTo>
                    <a:pt x="52" y="3"/>
                  </a:lnTo>
                  <a:lnTo>
                    <a:pt x="46" y="0"/>
                  </a:lnTo>
                  <a:lnTo>
                    <a:pt x="39" y="0"/>
                  </a:lnTo>
                  <a:close/>
                  <a:moveTo>
                    <a:pt x="53" y="112"/>
                  </a:moveTo>
                  <a:lnTo>
                    <a:pt x="53" y="112"/>
                  </a:lnTo>
                  <a:lnTo>
                    <a:pt x="52" y="116"/>
                  </a:lnTo>
                  <a:lnTo>
                    <a:pt x="49" y="121"/>
                  </a:lnTo>
                  <a:lnTo>
                    <a:pt x="45" y="125"/>
                  </a:lnTo>
                  <a:lnTo>
                    <a:pt x="39" y="126"/>
                  </a:lnTo>
                  <a:lnTo>
                    <a:pt x="20" y="126"/>
                  </a:lnTo>
                  <a:lnTo>
                    <a:pt x="20" y="21"/>
                  </a:lnTo>
                  <a:lnTo>
                    <a:pt x="39" y="21"/>
                  </a:lnTo>
                  <a:lnTo>
                    <a:pt x="45" y="22"/>
                  </a:lnTo>
                  <a:lnTo>
                    <a:pt x="49" y="25"/>
                  </a:lnTo>
                  <a:lnTo>
                    <a:pt x="52" y="30"/>
                  </a:lnTo>
                  <a:lnTo>
                    <a:pt x="53" y="36"/>
                  </a:lnTo>
                  <a:lnTo>
                    <a:pt x="5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33"/>
            <p:cNvSpPr>
              <a:spLocks/>
            </p:cNvSpPr>
            <p:nvPr userDrawn="1"/>
          </p:nvSpPr>
          <p:spPr bwMode="black">
            <a:xfrm>
              <a:off x="2193925" y="6196013"/>
              <a:ext cx="127000" cy="231775"/>
            </a:xfrm>
            <a:custGeom>
              <a:avLst/>
              <a:gdLst>
                <a:gd name="T0" fmla="*/ 2147483647 w 80"/>
                <a:gd name="T1" fmla="*/ 0 h 146"/>
                <a:gd name="T2" fmla="*/ 2147483647 w 80"/>
                <a:gd name="T3" fmla="*/ 0 h 146"/>
                <a:gd name="T4" fmla="*/ 2147483647 w 80"/>
                <a:gd name="T5" fmla="*/ 0 h 146"/>
                <a:gd name="T6" fmla="*/ 2147483647 w 80"/>
                <a:gd name="T7" fmla="*/ 2147483647 h 146"/>
                <a:gd name="T8" fmla="*/ 2147483647 w 80"/>
                <a:gd name="T9" fmla="*/ 2147483647 h 146"/>
                <a:gd name="T10" fmla="*/ 2147483647 w 80"/>
                <a:gd name="T11" fmla="*/ 2147483647 h 146"/>
                <a:gd name="T12" fmla="*/ 2147483647 w 80"/>
                <a:gd name="T13" fmla="*/ 2147483647 h 146"/>
                <a:gd name="T14" fmla="*/ 2147483647 w 80"/>
                <a:gd name="T15" fmla="*/ 2147483647 h 146"/>
                <a:gd name="T16" fmla="*/ 2147483647 w 80"/>
                <a:gd name="T17" fmla="*/ 2147483647 h 146"/>
                <a:gd name="T18" fmla="*/ 2147483647 w 80"/>
                <a:gd name="T19" fmla="*/ 0 h 146"/>
                <a:gd name="T20" fmla="*/ 2147483647 w 80"/>
                <a:gd name="T21" fmla="*/ 0 h 146"/>
                <a:gd name="T22" fmla="*/ 2147483647 w 80"/>
                <a:gd name="T23" fmla="*/ 0 h 146"/>
                <a:gd name="T24" fmla="*/ 2147483647 w 80"/>
                <a:gd name="T25" fmla="*/ 0 h 146"/>
                <a:gd name="T26" fmla="*/ 2147483647 w 80"/>
                <a:gd name="T27" fmla="*/ 2147483647 h 146"/>
                <a:gd name="T28" fmla="*/ 0 w 80"/>
                <a:gd name="T29" fmla="*/ 2147483647 h 146"/>
                <a:gd name="T30" fmla="*/ 0 w 80"/>
                <a:gd name="T31" fmla="*/ 2147483647 h 146"/>
                <a:gd name="T32" fmla="*/ 2147483647 w 80"/>
                <a:gd name="T33" fmla="*/ 2147483647 h 146"/>
                <a:gd name="T34" fmla="*/ 2147483647 w 80"/>
                <a:gd name="T35" fmla="*/ 2147483647 h 146"/>
                <a:gd name="T36" fmla="*/ 2147483647 w 80"/>
                <a:gd name="T37" fmla="*/ 2147483647 h 146"/>
                <a:gd name="T38" fmla="*/ 2147483647 w 80"/>
                <a:gd name="T39" fmla="*/ 2147483647 h 146"/>
                <a:gd name="T40" fmla="*/ 2147483647 w 80"/>
                <a:gd name="T41" fmla="*/ 2147483647 h 146"/>
                <a:gd name="T42" fmla="*/ 2147483647 w 80"/>
                <a:gd name="T43" fmla="*/ 2147483647 h 146"/>
                <a:gd name="T44" fmla="*/ 2147483647 w 80"/>
                <a:gd name="T45" fmla="*/ 2147483647 h 146"/>
                <a:gd name="T46" fmla="*/ 2147483647 w 80"/>
                <a:gd name="T47" fmla="*/ 2147483647 h 146"/>
                <a:gd name="T48" fmla="*/ 2147483647 w 80"/>
                <a:gd name="T49" fmla="*/ 2147483647 h 146"/>
                <a:gd name="T50" fmla="*/ 2147483647 w 80"/>
                <a:gd name="T51" fmla="*/ 2147483647 h 146"/>
                <a:gd name="T52" fmla="*/ 2147483647 w 80"/>
                <a:gd name="T53" fmla="*/ 2147483647 h 146"/>
                <a:gd name="T54" fmla="*/ 2147483647 w 80"/>
                <a:gd name="T55" fmla="*/ 2147483647 h 146"/>
                <a:gd name="T56" fmla="*/ 2147483647 w 80"/>
                <a:gd name="T57" fmla="*/ 2147483647 h 146"/>
                <a:gd name="T58" fmla="*/ 2147483647 w 80"/>
                <a:gd name="T59" fmla="*/ 2147483647 h 146"/>
                <a:gd name="T60" fmla="*/ 2147483647 w 80"/>
                <a:gd name="T61" fmla="*/ 2147483647 h 146"/>
                <a:gd name="T62" fmla="*/ 2147483647 w 80"/>
                <a:gd name="T63" fmla="*/ 2147483647 h 146"/>
                <a:gd name="T64" fmla="*/ 2147483647 w 80"/>
                <a:gd name="T65" fmla="*/ 2147483647 h 146"/>
                <a:gd name="T66" fmla="*/ 2147483647 w 80"/>
                <a:gd name="T67" fmla="*/ 2147483647 h 146"/>
                <a:gd name="T68" fmla="*/ 2147483647 w 80"/>
                <a:gd name="T69" fmla="*/ 0 h 146"/>
                <a:gd name="T70" fmla="*/ 2147483647 w 80"/>
                <a:gd name="T71" fmla="*/ 0 h 146"/>
                <a:gd name="T72" fmla="*/ 2147483647 w 80"/>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0" h="146">
                  <a:moveTo>
                    <a:pt x="73" y="0"/>
                  </a:moveTo>
                  <a:lnTo>
                    <a:pt x="64" y="0"/>
                  </a:lnTo>
                  <a:lnTo>
                    <a:pt x="61" y="2"/>
                  </a:lnTo>
                  <a:lnTo>
                    <a:pt x="58" y="4"/>
                  </a:lnTo>
                  <a:lnTo>
                    <a:pt x="39" y="57"/>
                  </a:lnTo>
                  <a:lnTo>
                    <a:pt x="21" y="4"/>
                  </a:lnTo>
                  <a:lnTo>
                    <a:pt x="19" y="2"/>
                  </a:lnTo>
                  <a:lnTo>
                    <a:pt x="15" y="0"/>
                  </a:lnTo>
                  <a:lnTo>
                    <a:pt x="6" y="0"/>
                  </a:lnTo>
                  <a:lnTo>
                    <a:pt x="3" y="0"/>
                  </a:lnTo>
                  <a:lnTo>
                    <a:pt x="1" y="3"/>
                  </a:lnTo>
                  <a:lnTo>
                    <a:pt x="0" y="5"/>
                  </a:lnTo>
                  <a:lnTo>
                    <a:pt x="0" y="9"/>
                  </a:lnTo>
                  <a:lnTo>
                    <a:pt x="30" y="83"/>
                  </a:lnTo>
                  <a:lnTo>
                    <a:pt x="30" y="140"/>
                  </a:lnTo>
                  <a:lnTo>
                    <a:pt x="30" y="143"/>
                  </a:lnTo>
                  <a:lnTo>
                    <a:pt x="31" y="145"/>
                  </a:lnTo>
                  <a:lnTo>
                    <a:pt x="33" y="146"/>
                  </a:lnTo>
                  <a:lnTo>
                    <a:pt x="36" y="146"/>
                  </a:lnTo>
                  <a:lnTo>
                    <a:pt x="44" y="146"/>
                  </a:lnTo>
                  <a:lnTo>
                    <a:pt x="47" y="146"/>
                  </a:lnTo>
                  <a:lnTo>
                    <a:pt x="49" y="145"/>
                  </a:lnTo>
                  <a:lnTo>
                    <a:pt x="50" y="143"/>
                  </a:lnTo>
                  <a:lnTo>
                    <a:pt x="50" y="140"/>
                  </a:lnTo>
                  <a:lnTo>
                    <a:pt x="50" y="83"/>
                  </a:lnTo>
                  <a:lnTo>
                    <a:pt x="79" y="9"/>
                  </a:lnTo>
                  <a:lnTo>
                    <a:pt x="80" y="5"/>
                  </a:lnTo>
                  <a:lnTo>
                    <a:pt x="79" y="3"/>
                  </a:lnTo>
                  <a:lnTo>
                    <a:pt x="76" y="0"/>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34"/>
            <p:cNvSpPr>
              <a:spLocks/>
            </p:cNvSpPr>
            <p:nvPr userDrawn="1"/>
          </p:nvSpPr>
          <p:spPr bwMode="black">
            <a:xfrm>
              <a:off x="1455738" y="5883275"/>
              <a:ext cx="33337" cy="231775"/>
            </a:xfrm>
            <a:custGeom>
              <a:avLst/>
              <a:gdLst>
                <a:gd name="T0" fmla="*/ 2147483647 w 21"/>
                <a:gd name="T1" fmla="*/ 2147483647 h 146"/>
                <a:gd name="T2" fmla="*/ 2147483647 w 21"/>
                <a:gd name="T3" fmla="*/ 2147483647 h 146"/>
                <a:gd name="T4" fmla="*/ 2147483647 w 21"/>
                <a:gd name="T5" fmla="*/ 2147483647 h 146"/>
                <a:gd name="T6" fmla="*/ 2147483647 w 21"/>
                <a:gd name="T7" fmla="*/ 2147483647 h 146"/>
                <a:gd name="T8" fmla="*/ 2147483647 w 21"/>
                <a:gd name="T9" fmla="*/ 2147483647 h 146"/>
                <a:gd name="T10" fmla="*/ 2147483647 w 21"/>
                <a:gd name="T11" fmla="*/ 2147483647 h 146"/>
                <a:gd name="T12" fmla="*/ 2147483647 w 21"/>
                <a:gd name="T13" fmla="*/ 2147483647 h 146"/>
                <a:gd name="T14" fmla="*/ 2147483647 w 21"/>
                <a:gd name="T15" fmla="*/ 2147483647 h 146"/>
                <a:gd name="T16" fmla="*/ 2147483647 w 21"/>
                <a:gd name="T17" fmla="*/ 2147483647 h 146"/>
                <a:gd name="T18" fmla="*/ 2147483647 w 21"/>
                <a:gd name="T19" fmla="*/ 2147483647 h 146"/>
                <a:gd name="T20" fmla="*/ 2147483647 w 21"/>
                <a:gd name="T21" fmla="*/ 2147483647 h 146"/>
                <a:gd name="T22" fmla="*/ 0 w 21"/>
                <a:gd name="T23" fmla="*/ 2147483647 h 146"/>
                <a:gd name="T24" fmla="*/ 0 w 21"/>
                <a:gd name="T25" fmla="*/ 2147483647 h 146"/>
                <a:gd name="T26" fmla="*/ 0 w 21"/>
                <a:gd name="T27" fmla="*/ 2147483647 h 146"/>
                <a:gd name="T28" fmla="*/ 2147483647 w 21"/>
                <a:gd name="T29" fmla="*/ 2147483647 h 146"/>
                <a:gd name="T30" fmla="*/ 2147483647 w 21"/>
                <a:gd name="T31" fmla="*/ 2147483647 h 146"/>
                <a:gd name="T32" fmla="*/ 2147483647 w 21"/>
                <a:gd name="T33" fmla="*/ 0 h 146"/>
                <a:gd name="T34" fmla="*/ 2147483647 w 21"/>
                <a:gd name="T35" fmla="*/ 0 h 146"/>
                <a:gd name="T36" fmla="*/ 2147483647 w 21"/>
                <a:gd name="T37" fmla="*/ 0 h 146"/>
                <a:gd name="T38" fmla="*/ 2147483647 w 21"/>
                <a:gd name="T39" fmla="*/ 0 h 146"/>
                <a:gd name="T40" fmla="*/ 2147483647 w 21"/>
                <a:gd name="T41" fmla="*/ 0 h 146"/>
                <a:gd name="T42" fmla="*/ 2147483647 w 21"/>
                <a:gd name="T43" fmla="*/ 2147483647 h 146"/>
                <a:gd name="T44" fmla="*/ 2147483647 w 21"/>
                <a:gd name="T45" fmla="*/ 2147483647 h 146"/>
                <a:gd name="T46" fmla="*/ 2147483647 w 21"/>
                <a:gd name="T47" fmla="*/ 2147483647 h 146"/>
                <a:gd name="T48" fmla="*/ 2147483647 w 21"/>
                <a:gd name="T49" fmla="*/ 2147483647 h 1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 h="146">
                  <a:moveTo>
                    <a:pt x="21" y="140"/>
                  </a:moveTo>
                  <a:lnTo>
                    <a:pt x="21" y="140"/>
                  </a:lnTo>
                  <a:lnTo>
                    <a:pt x="21" y="142"/>
                  </a:lnTo>
                  <a:lnTo>
                    <a:pt x="19" y="143"/>
                  </a:lnTo>
                  <a:lnTo>
                    <a:pt x="18" y="146"/>
                  </a:lnTo>
                  <a:lnTo>
                    <a:pt x="15" y="146"/>
                  </a:lnTo>
                  <a:lnTo>
                    <a:pt x="7" y="146"/>
                  </a:lnTo>
                  <a:lnTo>
                    <a:pt x="5" y="146"/>
                  </a:lnTo>
                  <a:lnTo>
                    <a:pt x="2" y="143"/>
                  </a:lnTo>
                  <a:lnTo>
                    <a:pt x="1" y="142"/>
                  </a:lnTo>
                  <a:lnTo>
                    <a:pt x="0" y="140"/>
                  </a:lnTo>
                  <a:lnTo>
                    <a:pt x="0" y="6"/>
                  </a:lnTo>
                  <a:lnTo>
                    <a:pt x="1" y="4"/>
                  </a:lnTo>
                  <a:lnTo>
                    <a:pt x="2" y="1"/>
                  </a:lnTo>
                  <a:lnTo>
                    <a:pt x="5" y="0"/>
                  </a:lnTo>
                  <a:lnTo>
                    <a:pt x="7" y="0"/>
                  </a:lnTo>
                  <a:lnTo>
                    <a:pt x="15" y="0"/>
                  </a:lnTo>
                  <a:lnTo>
                    <a:pt x="18" y="0"/>
                  </a:lnTo>
                  <a:lnTo>
                    <a:pt x="19" y="1"/>
                  </a:lnTo>
                  <a:lnTo>
                    <a:pt x="21" y="4"/>
                  </a:lnTo>
                  <a:lnTo>
                    <a:pt x="21" y="6"/>
                  </a:lnTo>
                  <a:lnTo>
                    <a:pt x="21"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35"/>
            <p:cNvSpPr>
              <a:spLocks noEditPoints="1"/>
            </p:cNvSpPr>
            <p:nvPr userDrawn="1"/>
          </p:nvSpPr>
          <p:spPr bwMode="black">
            <a:xfrm>
              <a:off x="1557338" y="6196013"/>
              <a:ext cx="150812" cy="231775"/>
            </a:xfrm>
            <a:custGeom>
              <a:avLst/>
              <a:gdLst>
                <a:gd name="T0" fmla="*/ 2147483647 w 95"/>
                <a:gd name="T1" fmla="*/ 2147483647 h 146"/>
                <a:gd name="T2" fmla="*/ 2147483647 w 95"/>
                <a:gd name="T3" fmla="*/ 2147483647 h 146"/>
                <a:gd name="T4" fmla="*/ 2147483647 w 95"/>
                <a:gd name="T5" fmla="*/ 2147483647 h 146"/>
                <a:gd name="T6" fmla="*/ 2147483647 w 95"/>
                <a:gd name="T7" fmla="*/ 2147483647 h 146"/>
                <a:gd name="T8" fmla="*/ 2147483647 w 95"/>
                <a:gd name="T9" fmla="*/ 2147483647 h 146"/>
                <a:gd name="T10" fmla="*/ 2147483647 w 95"/>
                <a:gd name="T11" fmla="*/ 2147483647 h 146"/>
                <a:gd name="T12" fmla="*/ 2147483647 w 95"/>
                <a:gd name="T13" fmla="*/ 2147483647 h 146"/>
                <a:gd name="T14" fmla="*/ 2147483647 w 95"/>
                <a:gd name="T15" fmla="*/ 2147483647 h 146"/>
                <a:gd name="T16" fmla="*/ 2147483647 w 95"/>
                <a:gd name="T17" fmla="*/ 2147483647 h 146"/>
                <a:gd name="T18" fmla="*/ 2147483647 w 95"/>
                <a:gd name="T19" fmla="*/ 2147483647 h 146"/>
                <a:gd name="T20" fmla="*/ 2147483647 w 95"/>
                <a:gd name="T21" fmla="*/ 2147483647 h 146"/>
                <a:gd name="T22" fmla="*/ 0 w 95"/>
                <a:gd name="T23" fmla="*/ 2147483647 h 146"/>
                <a:gd name="T24" fmla="*/ 2147483647 w 95"/>
                <a:gd name="T25" fmla="*/ 2147483647 h 146"/>
                <a:gd name="T26" fmla="*/ 2147483647 w 95"/>
                <a:gd name="T27" fmla="*/ 2147483647 h 146"/>
                <a:gd name="T28" fmla="*/ 2147483647 w 95"/>
                <a:gd name="T29" fmla="*/ 2147483647 h 146"/>
                <a:gd name="T30" fmla="*/ 2147483647 w 95"/>
                <a:gd name="T31" fmla="*/ 2147483647 h 146"/>
                <a:gd name="T32" fmla="*/ 2147483647 w 95"/>
                <a:gd name="T33" fmla="*/ 2147483647 h 146"/>
                <a:gd name="T34" fmla="*/ 2147483647 w 95"/>
                <a:gd name="T35" fmla="*/ 0 h 146"/>
                <a:gd name="T36" fmla="*/ 2147483647 w 95"/>
                <a:gd name="T37" fmla="*/ 0 h 146"/>
                <a:gd name="T38" fmla="*/ 2147483647 w 95"/>
                <a:gd name="T39" fmla="*/ 0 h 146"/>
                <a:gd name="T40" fmla="*/ 2147483647 w 95"/>
                <a:gd name="T41" fmla="*/ 0 h 146"/>
                <a:gd name="T42" fmla="*/ 2147483647 w 95"/>
                <a:gd name="T43" fmla="*/ 2147483647 h 146"/>
                <a:gd name="T44" fmla="*/ 2147483647 w 95"/>
                <a:gd name="T45" fmla="*/ 2147483647 h 146"/>
                <a:gd name="T46" fmla="*/ 2147483647 w 95"/>
                <a:gd name="T47" fmla="*/ 2147483647 h 146"/>
                <a:gd name="T48" fmla="*/ 2147483647 w 95"/>
                <a:gd name="T49" fmla="*/ 2147483647 h 146"/>
                <a:gd name="T50" fmla="*/ 2147483647 w 95"/>
                <a:gd name="T51" fmla="*/ 2147483647 h 146"/>
                <a:gd name="T52" fmla="*/ 2147483647 w 95"/>
                <a:gd name="T53" fmla="*/ 2147483647 h 146"/>
                <a:gd name="T54" fmla="*/ 2147483647 w 95"/>
                <a:gd name="T55" fmla="*/ 2147483647 h 146"/>
                <a:gd name="T56" fmla="*/ 2147483647 w 95"/>
                <a:gd name="T57" fmla="*/ 2147483647 h 146"/>
                <a:gd name="T58" fmla="*/ 2147483647 w 95"/>
                <a:gd name="T59" fmla="*/ 2147483647 h 146"/>
                <a:gd name="T60" fmla="*/ 2147483647 w 95"/>
                <a:gd name="T61" fmla="*/ 2147483647 h 146"/>
                <a:gd name="T62" fmla="*/ 2147483647 w 95"/>
                <a:gd name="T63" fmla="*/ 2147483647 h 146"/>
                <a:gd name="T64" fmla="*/ 2147483647 w 95"/>
                <a:gd name="T65" fmla="*/ 2147483647 h 146"/>
                <a:gd name="T66" fmla="*/ 2147483647 w 95"/>
                <a:gd name="T67" fmla="*/ 2147483647 h 146"/>
                <a:gd name="T68" fmla="*/ 2147483647 w 95"/>
                <a:gd name="T69" fmla="*/ 2147483647 h 146"/>
                <a:gd name="T70" fmla="*/ 2147483647 w 95"/>
                <a:gd name="T71" fmla="*/ 2147483647 h 146"/>
                <a:gd name="T72" fmla="*/ 2147483647 w 95"/>
                <a:gd name="T73" fmla="*/ 2147483647 h 146"/>
                <a:gd name="T74" fmla="*/ 2147483647 w 95"/>
                <a:gd name="T75" fmla="*/ 2147483647 h 146"/>
                <a:gd name="T76" fmla="*/ 2147483647 w 95"/>
                <a:gd name="T77" fmla="*/ 2147483647 h 146"/>
                <a:gd name="T78" fmla="*/ 2147483647 w 95"/>
                <a:gd name="T79" fmla="*/ 2147483647 h 1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5" h="146">
                  <a:moveTo>
                    <a:pt x="66" y="107"/>
                  </a:moveTo>
                  <a:lnTo>
                    <a:pt x="29" y="107"/>
                  </a:lnTo>
                  <a:lnTo>
                    <a:pt x="22" y="141"/>
                  </a:lnTo>
                  <a:lnTo>
                    <a:pt x="20" y="145"/>
                  </a:lnTo>
                  <a:lnTo>
                    <a:pt x="18" y="146"/>
                  </a:lnTo>
                  <a:lnTo>
                    <a:pt x="16" y="146"/>
                  </a:lnTo>
                  <a:lnTo>
                    <a:pt x="8" y="146"/>
                  </a:lnTo>
                  <a:lnTo>
                    <a:pt x="4" y="146"/>
                  </a:lnTo>
                  <a:lnTo>
                    <a:pt x="2" y="144"/>
                  </a:lnTo>
                  <a:lnTo>
                    <a:pt x="0" y="143"/>
                  </a:lnTo>
                  <a:lnTo>
                    <a:pt x="2" y="139"/>
                  </a:lnTo>
                  <a:lnTo>
                    <a:pt x="31" y="5"/>
                  </a:lnTo>
                  <a:lnTo>
                    <a:pt x="33" y="3"/>
                  </a:lnTo>
                  <a:lnTo>
                    <a:pt x="34" y="2"/>
                  </a:lnTo>
                  <a:lnTo>
                    <a:pt x="39" y="0"/>
                  </a:lnTo>
                  <a:lnTo>
                    <a:pt x="57" y="0"/>
                  </a:lnTo>
                  <a:lnTo>
                    <a:pt x="59" y="0"/>
                  </a:lnTo>
                  <a:lnTo>
                    <a:pt x="61" y="2"/>
                  </a:lnTo>
                  <a:lnTo>
                    <a:pt x="63" y="3"/>
                  </a:lnTo>
                  <a:lnTo>
                    <a:pt x="64" y="5"/>
                  </a:lnTo>
                  <a:lnTo>
                    <a:pt x="95" y="139"/>
                  </a:lnTo>
                  <a:lnTo>
                    <a:pt x="95" y="143"/>
                  </a:lnTo>
                  <a:lnTo>
                    <a:pt x="94" y="144"/>
                  </a:lnTo>
                  <a:lnTo>
                    <a:pt x="91" y="146"/>
                  </a:lnTo>
                  <a:lnTo>
                    <a:pt x="88" y="146"/>
                  </a:lnTo>
                  <a:lnTo>
                    <a:pt x="79" y="146"/>
                  </a:lnTo>
                  <a:lnTo>
                    <a:pt x="77" y="146"/>
                  </a:lnTo>
                  <a:lnTo>
                    <a:pt x="76" y="145"/>
                  </a:lnTo>
                  <a:lnTo>
                    <a:pt x="73" y="141"/>
                  </a:lnTo>
                  <a:lnTo>
                    <a:pt x="66" y="107"/>
                  </a:lnTo>
                  <a:close/>
                  <a:moveTo>
                    <a:pt x="34" y="86"/>
                  </a:moveTo>
                  <a:lnTo>
                    <a:pt x="61" y="86"/>
                  </a:lnTo>
                  <a:lnTo>
                    <a:pt x="48" y="22"/>
                  </a:lnTo>
                  <a:lnTo>
                    <a:pt x="34"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hasCustomPrompt="1"/>
          </p:nvPr>
        </p:nvSpPr>
        <p:spPr>
          <a:xfrm>
            <a:off x="186433" y="244906"/>
            <a:ext cx="2785367" cy="4694333"/>
          </a:xfrm>
        </p:spPr>
        <p:txBody>
          <a:bodyPr anchor="t"/>
          <a:lstStyle>
            <a:lvl1pPr>
              <a:lnSpc>
                <a:spcPct val="90000"/>
              </a:lnSpc>
              <a:defRPr sz="2200" b="1" baseline="0">
                <a:solidFill>
                  <a:schemeClr val="accent4"/>
                </a:solidFill>
                <a:latin typeface="+mj-lt"/>
                <a:cs typeface="Arial" pitchFamily="34" charset="0"/>
              </a:defRPr>
            </a:lvl1pPr>
          </a:lstStyle>
          <a:p>
            <a:r>
              <a:rPr lang="en-US" dirty="0" smtClean="0"/>
              <a:t>THANK YOU</a:t>
            </a:r>
            <a:endParaRPr lang="en-US" dirty="0"/>
          </a:p>
        </p:txBody>
      </p:sp>
      <p:sp>
        <p:nvSpPr>
          <p:cNvPr id="7" name="Text Placeholder 6"/>
          <p:cNvSpPr>
            <a:spLocks noGrp="1"/>
          </p:cNvSpPr>
          <p:nvPr>
            <p:ph type="body" sz="quarter" idx="11" hasCustomPrompt="1"/>
          </p:nvPr>
        </p:nvSpPr>
        <p:spPr>
          <a:xfrm>
            <a:off x="3048000" y="244906"/>
            <a:ext cx="2754864" cy="4694333"/>
          </a:xfrm>
        </p:spPr>
        <p:txBody>
          <a:bodyPr/>
          <a:lstStyle>
            <a:lvl1pPr marL="0" indent="0">
              <a:lnSpc>
                <a:spcPct val="90000"/>
              </a:lnSpc>
              <a:defRPr sz="1800" b="1" cap="all" baseline="0">
                <a:solidFill>
                  <a:schemeClr val="accent4"/>
                </a:solidFill>
                <a:latin typeface="+mj-lt"/>
                <a:cs typeface="Arial" pitchFamily="34" charset="0"/>
              </a:defRPr>
            </a:lvl1pPr>
            <a:lvl2pPr>
              <a:defRPr>
                <a:latin typeface="NP Simple Bold"/>
                <a:cs typeface="NP Simple Bold"/>
              </a:defRPr>
            </a:lvl2pPr>
            <a:lvl3pPr>
              <a:defRPr>
                <a:latin typeface="NP Simple Bold"/>
                <a:cs typeface="NP Simple Bold"/>
              </a:defRPr>
            </a:lvl3pPr>
            <a:lvl4pPr>
              <a:defRPr>
                <a:latin typeface="NP Simple Bold"/>
                <a:cs typeface="NP Simple Bold"/>
              </a:defRPr>
            </a:lvl4pPr>
            <a:lvl5pPr>
              <a:defRPr>
                <a:latin typeface="NP Simple Bold"/>
                <a:cs typeface="NP Simple Bold"/>
              </a:defRPr>
            </a:lvl5pPr>
          </a:lstStyle>
          <a:p>
            <a:r>
              <a:rPr lang="en-US" dirty="0" smtClean="0"/>
              <a:t>Attorney Name</a:t>
            </a:r>
          </a:p>
          <a:p>
            <a:r>
              <a:rPr lang="en-US" dirty="0" smtClean="0"/>
              <a:t>Phone</a:t>
            </a:r>
          </a:p>
          <a:p>
            <a:r>
              <a:rPr lang="en-US" dirty="0" smtClean="0"/>
              <a:t>Fax </a:t>
            </a:r>
          </a:p>
          <a:p>
            <a:r>
              <a:rPr lang="en-US" dirty="0" smtClean="0"/>
              <a:t>Email</a:t>
            </a:r>
          </a:p>
        </p:txBody>
      </p:sp>
      <p:sp>
        <p:nvSpPr>
          <p:cNvPr id="9" name="Text Placeholder 6"/>
          <p:cNvSpPr>
            <a:spLocks noGrp="1"/>
          </p:cNvSpPr>
          <p:nvPr>
            <p:ph type="body" sz="quarter" idx="12" hasCustomPrompt="1"/>
          </p:nvPr>
        </p:nvSpPr>
        <p:spPr>
          <a:xfrm>
            <a:off x="5867400" y="244906"/>
            <a:ext cx="2819400" cy="4694333"/>
          </a:xfrm>
        </p:spPr>
        <p:txBody>
          <a:bodyPr>
            <a:normAutofit/>
          </a:bodyPr>
          <a:lstStyle>
            <a:lvl1pPr marL="0" indent="0">
              <a:lnSpc>
                <a:spcPct val="90000"/>
              </a:lnSpc>
              <a:spcAft>
                <a:spcPts val="1200"/>
              </a:spcAft>
              <a:defRPr sz="1800" b="1" cap="all" baseline="0">
                <a:solidFill>
                  <a:schemeClr val="accent4"/>
                </a:solidFill>
                <a:latin typeface="+mj-lt"/>
                <a:cs typeface="Arial" pitchFamily="34" charset="0"/>
              </a:defRPr>
            </a:lvl1pPr>
            <a:lvl2pPr>
              <a:defRPr>
                <a:latin typeface="NP Simple Bold"/>
                <a:cs typeface="NP Simple Bold"/>
              </a:defRPr>
            </a:lvl2pPr>
            <a:lvl3pPr>
              <a:defRPr>
                <a:latin typeface="NP Simple Bold"/>
                <a:cs typeface="NP Simple Bold"/>
              </a:defRPr>
            </a:lvl3pPr>
            <a:lvl4pPr>
              <a:defRPr>
                <a:latin typeface="NP Simple Bold"/>
                <a:cs typeface="NP Simple Bold"/>
              </a:defRPr>
            </a:lvl4pPr>
            <a:lvl5pPr>
              <a:defRPr>
                <a:latin typeface="NP Simple Bold"/>
                <a:cs typeface="NP Simple Bold"/>
              </a:defRPr>
            </a:lvl5pPr>
          </a:lstStyle>
          <a:p>
            <a:pPr lvl="0"/>
            <a:r>
              <a:rPr lang="en-US" dirty="0" smtClean="0"/>
              <a:t>Nixon Peabody LLP</a:t>
            </a:r>
            <a:br>
              <a:rPr lang="en-US" dirty="0" smtClean="0"/>
            </a:br>
            <a:r>
              <a:rPr lang="en-US" dirty="0" smtClean="0"/>
              <a:t>Office Address</a:t>
            </a:r>
          </a:p>
        </p:txBody>
      </p:sp>
    </p:spTree>
    <p:extLst>
      <p:ext uri="{BB962C8B-B14F-4D97-AF65-F5344CB8AC3E}">
        <p14:creationId xmlns:p14="http://schemas.microsoft.com/office/powerpoint/2010/main" val="413959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4" name="Rectangle 3"/>
          <p:cNvSpPr/>
          <p:nvPr/>
        </p:nvSpPr>
        <p:spPr bwMode="ltGray">
          <a:xfrm>
            <a:off x="0" y="0"/>
            <a:ext cx="9144000" cy="10668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A3C78"/>
                </a:solidFill>
                <a:latin typeface="Arial Narrow" pitchFamily="34" charset="0"/>
              </a:rPr>
              <a:t>  </a:t>
            </a:r>
          </a:p>
        </p:txBody>
      </p:sp>
      <p:sp>
        <p:nvSpPr>
          <p:cNvPr id="5" name="Freeform 6"/>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7"/>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8"/>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9"/>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10"/>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1"/>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2"/>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3"/>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4"/>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5"/>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6"/>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7"/>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8"/>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9"/>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20"/>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21"/>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22"/>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23"/>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24"/>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4" name="Group 45"/>
          <p:cNvGrpSpPr>
            <a:grpSpLocks/>
          </p:cNvGrpSpPr>
          <p:nvPr/>
        </p:nvGrpSpPr>
        <p:grpSpPr bwMode="auto">
          <a:xfrm>
            <a:off x="936625" y="6219825"/>
            <a:ext cx="250825" cy="196850"/>
            <a:chOff x="8347075" y="3871913"/>
            <a:chExt cx="641350" cy="504825"/>
          </a:xfrm>
        </p:grpSpPr>
        <p:sp>
          <p:nvSpPr>
            <p:cNvPr id="25" name="Freeform 25"/>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26"/>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91440"/>
            <a:ext cx="7498080" cy="978408"/>
          </a:xfrm>
        </p:spPr>
        <p:txBody>
          <a:bodyPr/>
          <a:lstStyle>
            <a:lvl1pPr>
              <a:lnSpc>
                <a:spcPct val="90000"/>
              </a:lnSpc>
              <a:defRPr sz="2800">
                <a:solidFill>
                  <a:schemeClr val="accent6"/>
                </a:solidFill>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377950"/>
            <a:ext cx="7498080" cy="4466259"/>
          </a:xfrm>
        </p:spPr>
        <p:txBody>
          <a:bodyPr/>
          <a:lstStyle>
            <a:lvl1pPr>
              <a:defRPr>
                <a:latin typeface="+mn-lt"/>
              </a:defRPr>
            </a:lvl1pPr>
            <a:lvl2pPr>
              <a:defRPr>
                <a:latin typeface="+mn-lt"/>
              </a:defRPr>
            </a:lvl2pPr>
            <a:lvl3pPr marL="576263" indent="-228600">
              <a:spcAft>
                <a:spcPts val="1000"/>
              </a:spcAft>
              <a:buFont typeface="Arial" pitchFamily="34" charset="0"/>
              <a:buChar char="•"/>
              <a:defRPr>
                <a:latin typeface="+mn-lt"/>
              </a:defRPr>
            </a:lvl3pPr>
            <a:lvl4pPr>
              <a:spcAft>
                <a:spcPts val="800"/>
              </a:spcAft>
              <a:defRPr>
                <a:latin typeface="+mn-lt"/>
              </a:defRPr>
            </a:lvl4pPr>
            <a:lvl5pPr marL="1087438" indent="-228600">
              <a:buFont typeface="Arial" pitchFamily="34" charset="0"/>
              <a:buChar char="•"/>
              <a:defRPr sz="18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28"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29"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298161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Alternate">
    <p:spTree>
      <p:nvGrpSpPr>
        <p:cNvPr id="1" name=""/>
        <p:cNvGrpSpPr/>
        <p:nvPr/>
      </p:nvGrpSpPr>
      <p:grpSpPr>
        <a:xfrm>
          <a:off x="0" y="0"/>
          <a:ext cx="0" cy="0"/>
          <a:chOff x="0" y="0"/>
          <a:chExt cx="0" cy="0"/>
        </a:xfrm>
      </p:grpSpPr>
      <p:sp>
        <p:nvSpPr>
          <p:cNvPr id="4" name="Rectangle 3"/>
          <p:cNvSpPr/>
          <p:nvPr/>
        </p:nvSpPr>
        <p:spPr bwMode="ltGray">
          <a:xfrm>
            <a:off x="0" y="0"/>
            <a:ext cx="9144000" cy="5334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dirty="0"/>
          </a:p>
        </p:txBody>
      </p:sp>
      <p:sp>
        <p:nvSpPr>
          <p:cNvPr id="5" name="AutoShape 3"/>
          <p:cNvSpPr>
            <a:spLocks noChangeAspect="1" noChangeArrowheads="1" noTextEdit="1"/>
          </p:cNvSpPr>
          <p:nvPr/>
        </p:nvSpPr>
        <p:spPr bwMode="black">
          <a:xfrm>
            <a:off x="292100" y="5699125"/>
            <a:ext cx="20288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 name="Freeform 27"/>
          <p:cNvSpPr>
            <a:spLocks/>
          </p:cNvSpPr>
          <p:nvPr/>
        </p:nvSpPr>
        <p:spPr bwMode="black">
          <a:xfrm>
            <a:off x="750888" y="5797550"/>
            <a:ext cx="49212" cy="179388"/>
          </a:xfrm>
          <a:custGeom>
            <a:avLst/>
            <a:gdLst>
              <a:gd name="T0" fmla="*/ 2147483647 w 31"/>
              <a:gd name="T1" fmla="*/ 2147483647 h 113"/>
              <a:gd name="T2" fmla="*/ 2147483647 w 31"/>
              <a:gd name="T3" fmla="*/ 2147483647 h 113"/>
              <a:gd name="T4" fmla="*/ 2147483647 w 31"/>
              <a:gd name="T5" fmla="*/ 2147483647 h 113"/>
              <a:gd name="T6" fmla="*/ 2147483647 w 31"/>
              <a:gd name="T7" fmla="*/ 2147483647 h 113"/>
              <a:gd name="T8" fmla="*/ 2147483647 w 31"/>
              <a:gd name="T9" fmla="*/ 2147483647 h 113"/>
              <a:gd name="T10" fmla="*/ 2147483647 w 31"/>
              <a:gd name="T11" fmla="*/ 2147483647 h 113"/>
              <a:gd name="T12" fmla="*/ 2147483647 w 31"/>
              <a:gd name="T13" fmla="*/ 2147483647 h 113"/>
              <a:gd name="T14" fmla="*/ 2147483647 w 31"/>
              <a:gd name="T15" fmla="*/ 2147483647 h 113"/>
              <a:gd name="T16" fmla="*/ 2147483647 w 31"/>
              <a:gd name="T17" fmla="*/ 0 h 113"/>
              <a:gd name="T18" fmla="*/ 2147483647 w 31"/>
              <a:gd name="T19" fmla="*/ 0 h 113"/>
              <a:gd name="T20" fmla="*/ 2147483647 w 31"/>
              <a:gd name="T21" fmla="*/ 0 h 113"/>
              <a:gd name="T22" fmla="*/ 2147483647 w 31"/>
              <a:gd name="T23" fmla="*/ 0 h 113"/>
              <a:gd name="T24" fmla="*/ 2147483647 w 31"/>
              <a:gd name="T25" fmla="*/ 2147483647 h 113"/>
              <a:gd name="T26" fmla="*/ 0 w 31"/>
              <a:gd name="T27" fmla="*/ 2147483647 h 113"/>
              <a:gd name="T28" fmla="*/ 0 w 31"/>
              <a:gd name="T29" fmla="*/ 2147483647 h 113"/>
              <a:gd name="T30" fmla="*/ 2147483647 w 31"/>
              <a:gd name="T31" fmla="*/ 2147483647 h 113"/>
              <a:gd name="T32" fmla="*/ 2147483647 w 31"/>
              <a:gd name="T33" fmla="*/ 2147483647 h 113"/>
              <a:gd name="T34" fmla="*/ 2147483647 w 31"/>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113">
                <a:moveTo>
                  <a:pt x="4" y="113"/>
                </a:moveTo>
                <a:lnTo>
                  <a:pt x="4" y="113"/>
                </a:lnTo>
                <a:lnTo>
                  <a:pt x="7" y="113"/>
                </a:lnTo>
                <a:lnTo>
                  <a:pt x="9" y="110"/>
                </a:lnTo>
                <a:lnTo>
                  <a:pt x="31" y="5"/>
                </a:lnTo>
                <a:lnTo>
                  <a:pt x="30" y="1"/>
                </a:lnTo>
                <a:lnTo>
                  <a:pt x="28" y="0"/>
                </a:lnTo>
                <a:lnTo>
                  <a:pt x="25" y="0"/>
                </a:lnTo>
                <a:lnTo>
                  <a:pt x="23" y="3"/>
                </a:lnTo>
                <a:lnTo>
                  <a:pt x="0" y="109"/>
                </a:lnTo>
                <a:lnTo>
                  <a:pt x="2" y="111"/>
                </a:lnTo>
                <a:lnTo>
                  <a:pt x="4" y="11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28"/>
          <p:cNvSpPr>
            <a:spLocks/>
          </p:cNvSpPr>
          <p:nvPr/>
        </p:nvSpPr>
        <p:spPr bwMode="black">
          <a:xfrm>
            <a:off x="615950" y="5803900"/>
            <a:ext cx="77788" cy="242888"/>
          </a:xfrm>
          <a:custGeom>
            <a:avLst/>
            <a:gdLst>
              <a:gd name="T0" fmla="*/ 2147483647 w 49"/>
              <a:gd name="T1" fmla="*/ 2147483647 h 153"/>
              <a:gd name="T2" fmla="*/ 2147483647 w 49"/>
              <a:gd name="T3" fmla="*/ 2147483647 h 153"/>
              <a:gd name="T4" fmla="*/ 2147483647 w 49"/>
              <a:gd name="T5" fmla="*/ 2147483647 h 153"/>
              <a:gd name="T6" fmla="*/ 2147483647 w 49"/>
              <a:gd name="T7" fmla="*/ 2147483647 h 153"/>
              <a:gd name="T8" fmla="*/ 2147483647 w 49"/>
              <a:gd name="T9" fmla="*/ 2147483647 h 153"/>
              <a:gd name="T10" fmla="*/ 2147483647 w 49"/>
              <a:gd name="T11" fmla="*/ 2147483647 h 153"/>
              <a:gd name="T12" fmla="*/ 2147483647 w 49"/>
              <a:gd name="T13" fmla="*/ 2147483647 h 153"/>
              <a:gd name="T14" fmla="*/ 2147483647 w 49"/>
              <a:gd name="T15" fmla="*/ 2147483647 h 153"/>
              <a:gd name="T16" fmla="*/ 2147483647 w 49"/>
              <a:gd name="T17" fmla="*/ 2147483647 h 153"/>
              <a:gd name="T18" fmla="*/ 2147483647 w 49"/>
              <a:gd name="T19" fmla="*/ 2147483647 h 153"/>
              <a:gd name="T20" fmla="*/ 2147483647 w 49"/>
              <a:gd name="T21" fmla="*/ 2147483647 h 153"/>
              <a:gd name="T22" fmla="*/ 2147483647 w 49"/>
              <a:gd name="T23" fmla="*/ 0 h 153"/>
              <a:gd name="T24" fmla="*/ 2147483647 w 49"/>
              <a:gd name="T25" fmla="*/ 2147483647 h 153"/>
              <a:gd name="T26" fmla="*/ 2147483647 w 49"/>
              <a:gd name="T27" fmla="*/ 2147483647 h 153"/>
              <a:gd name="T28" fmla="*/ 0 w 49"/>
              <a:gd name="T29" fmla="*/ 2147483647 h 153"/>
              <a:gd name="T30" fmla="*/ 0 w 49"/>
              <a:gd name="T31" fmla="*/ 2147483647 h 153"/>
              <a:gd name="T32" fmla="*/ 2147483647 w 49"/>
              <a:gd name="T33" fmla="*/ 2147483647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153">
                <a:moveTo>
                  <a:pt x="42" y="150"/>
                </a:moveTo>
                <a:lnTo>
                  <a:pt x="42" y="150"/>
                </a:lnTo>
                <a:lnTo>
                  <a:pt x="43" y="152"/>
                </a:lnTo>
                <a:lnTo>
                  <a:pt x="47" y="153"/>
                </a:lnTo>
                <a:lnTo>
                  <a:pt x="47" y="152"/>
                </a:lnTo>
                <a:lnTo>
                  <a:pt x="49" y="150"/>
                </a:lnTo>
                <a:lnTo>
                  <a:pt x="49" y="148"/>
                </a:lnTo>
                <a:lnTo>
                  <a:pt x="8" y="2"/>
                </a:lnTo>
                <a:lnTo>
                  <a:pt x="6" y="1"/>
                </a:lnTo>
                <a:lnTo>
                  <a:pt x="3" y="0"/>
                </a:lnTo>
                <a:lnTo>
                  <a:pt x="3" y="1"/>
                </a:lnTo>
                <a:lnTo>
                  <a:pt x="0" y="2"/>
                </a:lnTo>
                <a:lnTo>
                  <a:pt x="0" y="5"/>
                </a:lnTo>
                <a:lnTo>
                  <a:pt x="42" y="15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29"/>
          <p:cNvSpPr>
            <a:spLocks/>
          </p:cNvSpPr>
          <p:nvPr/>
        </p:nvSpPr>
        <p:spPr bwMode="black">
          <a:xfrm>
            <a:off x="428625" y="6216650"/>
            <a:ext cx="209550" cy="169863"/>
          </a:xfrm>
          <a:custGeom>
            <a:avLst/>
            <a:gdLst>
              <a:gd name="T0" fmla="*/ 2147483647 w 132"/>
              <a:gd name="T1" fmla="*/ 2147483647 h 107"/>
              <a:gd name="T2" fmla="*/ 2147483647 w 132"/>
              <a:gd name="T3" fmla="*/ 2147483647 h 107"/>
              <a:gd name="T4" fmla="*/ 2147483647 w 132"/>
              <a:gd name="T5" fmla="*/ 2147483647 h 107"/>
              <a:gd name="T6" fmla="*/ 2147483647 w 132"/>
              <a:gd name="T7" fmla="*/ 0 h 107"/>
              <a:gd name="T8" fmla="*/ 2147483647 w 132"/>
              <a:gd name="T9" fmla="*/ 0 h 107"/>
              <a:gd name="T10" fmla="*/ 2147483647 w 132"/>
              <a:gd name="T11" fmla="*/ 0 h 107"/>
              <a:gd name="T12" fmla="*/ 2147483647 w 132"/>
              <a:gd name="T13" fmla="*/ 0 h 107"/>
              <a:gd name="T14" fmla="*/ 2147483647 w 132"/>
              <a:gd name="T15" fmla="*/ 2147483647 h 107"/>
              <a:gd name="T16" fmla="*/ 2147483647 w 132"/>
              <a:gd name="T17" fmla="*/ 2147483647 h 107"/>
              <a:gd name="T18" fmla="*/ 2147483647 w 132"/>
              <a:gd name="T19" fmla="*/ 2147483647 h 107"/>
              <a:gd name="T20" fmla="*/ 0 w 132"/>
              <a:gd name="T21" fmla="*/ 2147483647 h 107"/>
              <a:gd name="T22" fmla="*/ 0 w 132"/>
              <a:gd name="T23" fmla="*/ 2147483647 h 107"/>
              <a:gd name="T24" fmla="*/ 2147483647 w 132"/>
              <a:gd name="T25" fmla="*/ 2147483647 h 107"/>
              <a:gd name="T26" fmla="*/ 2147483647 w 132"/>
              <a:gd name="T27" fmla="*/ 2147483647 h 107"/>
              <a:gd name="T28" fmla="*/ 2147483647 w 132"/>
              <a:gd name="T29" fmla="*/ 2147483647 h 107"/>
              <a:gd name="T30" fmla="*/ 2147483647 w 132"/>
              <a:gd name="T31" fmla="*/ 2147483647 h 107"/>
              <a:gd name="T32" fmla="*/ 2147483647 w 132"/>
              <a:gd name="T33" fmla="*/ 2147483647 h 107"/>
              <a:gd name="T34" fmla="*/ 2147483647 w 132"/>
              <a:gd name="T35" fmla="*/ 2147483647 h 107"/>
              <a:gd name="T36" fmla="*/ 2147483647 w 132"/>
              <a:gd name="T37" fmla="*/ 2147483647 h 107"/>
              <a:gd name="T38" fmla="*/ 2147483647 w 132"/>
              <a:gd name="T39" fmla="*/ 2147483647 h 107"/>
              <a:gd name="T40" fmla="*/ 2147483647 w 132"/>
              <a:gd name="T41" fmla="*/ 2147483647 h 107"/>
              <a:gd name="T42" fmla="*/ 2147483647 w 132"/>
              <a:gd name="T43" fmla="*/ 2147483647 h 107"/>
              <a:gd name="T44" fmla="*/ 2147483647 w 132"/>
              <a:gd name="T45" fmla="*/ 2147483647 h 107"/>
              <a:gd name="T46" fmla="*/ 2147483647 w 132"/>
              <a:gd name="T47" fmla="*/ 2147483647 h 107"/>
              <a:gd name="T48" fmla="*/ 2147483647 w 132"/>
              <a:gd name="T49" fmla="*/ 2147483647 h 107"/>
              <a:gd name="T50" fmla="*/ 2147483647 w 132"/>
              <a:gd name="T51" fmla="*/ 2147483647 h 1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07">
                <a:moveTo>
                  <a:pt x="130" y="8"/>
                </a:moveTo>
                <a:lnTo>
                  <a:pt x="126" y="2"/>
                </a:lnTo>
                <a:lnTo>
                  <a:pt x="124" y="0"/>
                </a:lnTo>
                <a:lnTo>
                  <a:pt x="122" y="0"/>
                </a:lnTo>
                <a:lnTo>
                  <a:pt x="121" y="0"/>
                </a:lnTo>
                <a:lnTo>
                  <a:pt x="118" y="0"/>
                </a:lnTo>
                <a:lnTo>
                  <a:pt x="2" y="93"/>
                </a:lnTo>
                <a:lnTo>
                  <a:pt x="1" y="94"/>
                </a:lnTo>
                <a:lnTo>
                  <a:pt x="0" y="96"/>
                </a:lnTo>
                <a:lnTo>
                  <a:pt x="0" y="97"/>
                </a:lnTo>
                <a:lnTo>
                  <a:pt x="1" y="100"/>
                </a:lnTo>
                <a:lnTo>
                  <a:pt x="6" y="106"/>
                </a:lnTo>
                <a:lnTo>
                  <a:pt x="7" y="107"/>
                </a:lnTo>
                <a:lnTo>
                  <a:pt x="10" y="107"/>
                </a:lnTo>
                <a:lnTo>
                  <a:pt x="11" y="107"/>
                </a:lnTo>
                <a:lnTo>
                  <a:pt x="13" y="106"/>
                </a:lnTo>
                <a:lnTo>
                  <a:pt x="129" y="15"/>
                </a:lnTo>
                <a:lnTo>
                  <a:pt x="130" y="12"/>
                </a:lnTo>
                <a:lnTo>
                  <a:pt x="132" y="11"/>
                </a:lnTo>
                <a:lnTo>
                  <a:pt x="132" y="9"/>
                </a:lnTo>
                <a:lnTo>
                  <a:pt x="13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30"/>
          <p:cNvSpPr>
            <a:spLocks/>
          </p:cNvSpPr>
          <p:nvPr/>
        </p:nvSpPr>
        <p:spPr bwMode="black">
          <a:xfrm>
            <a:off x="735013" y="6257925"/>
            <a:ext cx="130175" cy="247650"/>
          </a:xfrm>
          <a:custGeom>
            <a:avLst/>
            <a:gdLst>
              <a:gd name="T0" fmla="*/ 2147483647 w 82"/>
              <a:gd name="T1" fmla="*/ 2147483647 h 156"/>
              <a:gd name="T2" fmla="*/ 2147483647 w 82"/>
              <a:gd name="T3" fmla="*/ 2147483647 h 156"/>
              <a:gd name="T4" fmla="*/ 2147483647 w 82"/>
              <a:gd name="T5" fmla="*/ 2147483647 h 156"/>
              <a:gd name="T6" fmla="*/ 2147483647 w 82"/>
              <a:gd name="T7" fmla="*/ 0 h 156"/>
              <a:gd name="T8" fmla="*/ 2147483647 w 82"/>
              <a:gd name="T9" fmla="*/ 0 h 156"/>
              <a:gd name="T10" fmla="*/ 2147483647 w 82"/>
              <a:gd name="T11" fmla="*/ 0 h 156"/>
              <a:gd name="T12" fmla="*/ 2147483647 w 82"/>
              <a:gd name="T13" fmla="*/ 2147483647 h 156"/>
              <a:gd name="T14" fmla="*/ 2147483647 w 82"/>
              <a:gd name="T15" fmla="*/ 2147483647 h 156"/>
              <a:gd name="T16" fmla="*/ 2147483647 w 82"/>
              <a:gd name="T17" fmla="*/ 2147483647 h 156"/>
              <a:gd name="T18" fmla="*/ 2147483647 w 82"/>
              <a:gd name="T19" fmla="*/ 2147483647 h 156"/>
              <a:gd name="T20" fmla="*/ 0 w 82"/>
              <a:gd name="T21" fmla="*/ 2147483647 h 156"/>
              <a:gd name="T22" fmla="*/ 2147483647 w 82"/>
              <a:gd name="T23" fmla="*/ 2147483647 h 156"/>
              <a:gd name="T24" fmla="*/ 2147483647 w 82"/>
              <a:gd name="T25" fmla="*/ 2147483647 h 156"/>
              <a:gd name="T26" fmla="*/ 2147483647 w 82"/>
              <a:gd name="T27" fmla="*/ 2147483647 h 156"/>
              <a:gd name="T28" fmla="*/ 2147483647 w 82"/>
              <a:gd name="T29" fmla="*/ 2147483647 h 156"/>
              <a:gd name="T30" fmla="*/ 2147483647 w 82"/>
              <a:gd name="T31" fmla="*/ 2147483647 h 156"/>
              <a:gd name="T32" fmla="*/ 2147483647 w 82"/>
              <a:gd name="T33" fmla="*/ 2147483647 h 156"/>
              <a:gd name="T34" fmla="*/ 2147483647 w 82"/>
              <a:gd name="T35" fmla="*/ 2147483647 h 156"/>
              <a:gd name="T36" fmla="*/ 2147483647 w 82"/>
              <a:gd name="T37" fmla="*/ 2147483647 h 156"/>
              <a:gd name="T38" fmla="*/ 2147483647 w 82"/>
              <a:gd name="T39" fmla="*/ 2147483647 h 156"/>
              <a:gd name="T40" fmla="*/ 2147483647 w 82"/>
              <a:gd name="T41" fmla="*/ 2147483647 h 156"/>
              <a:gd name="T42" fmla="*/ 2147483647 w 82"/>
              <a:gd name="T43" fmla="*/ 2147483647 h 156"/>
              <a:gd name="T44" fmla="*/ 2147483647 w 82"/>
              <a:gd name="T45" fmla="*/ 2147483647 h 156"/>
              <a:gd name="T46" fmla="*/ 2147483647 w 82"/>
              <a:gd name="T47" fmla="*/ 2147483647 h 156"/>
              <a:gd name="T48" fmla="*/ 2147483647 w 82"/>
              <a:gd name="T49" fmla="*/ 2147483647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156">
                <a:moveTo>
                  <a:pt x="34" y="4"/>
                </a:moveTo>
                <a:lnTo>
                  <a:pt x="34" y="4"/>
                </a:lnTo>
                <a:lnTo>
                  <a:pt x="33" y="2"/>
                </a:lnTo>
                <a:lnTo>
                  <a:pt x="31" y="0"/>
                </a:lnTo>
                <a:lnTo>
                  <a:pt x="28" y="0"/>
                </a:lnTo>
                <a:lnTo>
                  <a:pt x="25" y="0"/>
                </a:lnTo>
                <a:lnTo>
                  <a:pt x="6" y="7"/>
                </a:lnTo>
                <a:lnTo>
                  <a:pt x="3" y="8"/>
                </a:lnTo>
                <a:lnTo>
                  <a:pt x="1" y="10"/>
                </a:lnTo>
                <a:lnTo>
                  <a:pt x="0" y="14"/>
                </a:lnTo>
                <a:lnTo>
                  <a:pt x="1" y="16"/>
                </a:lnTo>
                <a:lnTo>
                  <a:pt x="47" y="151"/>
                </a:lnTo>
                <a:lnTo>
                  <a:pt x="49" y="154"/>
                </a:lnTo>
                <a:lnTo>
                  <a:pt x="51" y="155"/>
                </a:lnTo>
                <a:lnTo>
                  <a:pt x="55" y="156"/>
                </a:lnTo>
                <a:lnTo>
                  <a:pt x="57" y="156"/>
                </a:lnTo>
                <a:lnTo>
                  <a:pt x="77" y="149"/>
                </a:lnTo>
                <a:lnTo>
                  <a:pt x="80" y="147"/>
                </a:lnTo>
                <a:lnTo>
                  <a:pt x="81" y="144"/>
                </a:lnTo>
                <a:lnTo>
                  <a:pt x="82" y="142"/>
                </a:lnTo>
                <a:lnTo>
                  <a:pt x="82" y="139"/>
                </a:lnTo>
                <a:lnTo>
                  <a:pt x="3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31"/>
          <p:cNvSpPr>
            <a:spLocks/>
          </p:cNvSpPr>
          <p:nvPr/>
        </p:nvSpPr>
        <p:spPr bwMode="black">
          <a:xfrm>
            <a:off x="973138" y="6223000"/>
            <a:ext cx="184150" cy="106363"/>
          </a:xfrm>
          <a:custGeom>
            <a:avLst/>
            <a:gdLst>
              <a:gd name="T0" fmla="*/ 2147483647 w 116"/>
              <a:gd name="T1" fmla="*/ 2147483647 h 67"/>
              <a:gd name="T2" fmla="*/ 2147483647 w 116"/>
              <a:gd name="T3" fmla="*/ 2147483647 h 67"/>
              <a:gd name="T4" fmla="*/ 2147483647 w 116"/>
              <a:gd name="T5" fmla="*/ 2147483647 h 67"/>
              <a:gd name="T6" fmla="*/ 2147483647 w 116"/>
              <a:gd name="T7" fmla="*/ 0 h 67"/>
              <a:gd name="T8" fmla="*/ 2147483647 w 116"/>
              <a:gd name="T9" fmla="*/ 2147483647 h 67"/>
              <a:gd name="T10" fmla="*/ 2147483647 w 116"/>
              <a:gd name="T11" fmla="*/ 2147483647 h 67"/>
              <a:gd name="T12" fmla="*/ 2147483647 w 116"/>
              <a:gd name="T13" fmla="*/ 2147483647 h 67"/>
              <a:gd name="T14" fmla="*/ 0 w 116"/>
              <a:gd name="T15" fmla="*/ 2147483647 h 67"/>
              <a:gd name="T16" fmla="*/ 0 w 116"/>
              <a:gd name="T17" fmla="*/ 2147483647 h 67"/>
              <a:gd name="T18" fmla="*/ 0 w 116"/>
              <a:gd name="T19" fmla="*/ 2147483647 h 67"/>
              <a:gd name="T20" fmla="*/ 2147483647 w 116"/>
              <a:gd name="T21" fmla="*/ 2147483647 h 67"/>
              <a:gd name="T22" fmla="*/ 2147483647 w 116"/>
              <a:gd name="T23" fmla="*/ 2147483647 h 67"/>
              <a:gd name="T24" fmla="*/ 2147483647 w 116"/>
              <a:gd name="T25" fmla="*/ 2147483647 h 67"/>
              <a:gd name="T26" fmla="*/ 2147483647 w 116"/>
              <a:gd name="T27" fmla="*/ 2147483647 h 67"/>
              <a:gd name="T28" fmla="*/ 2147483647 w 116"/>
              <a:gd name="T29" fmla="*/ 2147483647 h 67"/>
              <a:gd name="T30" fmla="*/ 2147483647 w 116"/>
              <a:gd name="T31" fmla="*/ 2147483647 h 67"/>
              <a:gd name="T32" fmla="*/ 2147483647 w 116"/>
              <a:gd name="T33" fmla="*/ 2147483647 h 67"/>
              <a:gd name="T34" fmla="*/ 2147483647 w 116"/>
              <a:gd name="T35" fmla="*/ 2147483647 h 67"/>
              <a:gd name="T36" fmla="*/ 2147483647 w 116"/>
              <a:gd name="T37" fmla="*/ 2147483647 h 67"/>
              <a:gd name="T38" fmla="*/ 2147483647 w 116"/>
              <a:gd name="T39" fmla="*/ 2147483647 h 67"/>
              <a:gd name="T40" fmla="*/ 2147483647 w 116"/>
              <a:gd name="T41" fmla="*/ 2147483647 h 67"/>
              <a:gd name="T42" fmla="*/ 2147483647 w 116"/>
              <a:gd name="T43" fmla="*/ 2147483647 h 67"/>
              <a:gd name="T44" fmla="*/ 2147483647 w 116"/>
              <a:gd name="T45" fmla="*/ 2147483647 h 67"/>
              <a:gd name="T46" fmla="*/ 2147483647 w 116"/>
              <a:gd name="T47" fmla="*/ 2147483647 h 67"/>
              <a:gd name="T48" fmla="*/ 2147483647 w 116"/>
              <a:gd name="T49" fmla="*/ 2147483647 h 67"/>
              <a:gd name="T50" fmla="*/ 2147483647 w 116"/>
              <a:gd name="T51" fmla="*/ 2147483647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67">
                <a:moveTo>
                  <a:pt x="111" y="32"/>
                </a:moveTo>
                <a:lnTo>
                  <a:pt x="17" y="1"/>
                </a:lnTo>
                <a:lnTo>
                  <a:pt x="13" y="0"/>
                </a:lnTo>
                <a:lnTo>
                  <a:pt x="11" y="1"/>
                </a:lnTo>
                <a:lnTo>
                  <a:pt x="9" y="2"/>
                </a:lnTo>
                <a:lnTo>
                  <a:pt x="7" y="6"/>
                </a:lnTo>
                <a:lnTo>
                  <a:pt x="0" y="25"/>
                </a:lnTo>
                <a:lnTo>
                  <a:pt x="0" y="29"/>
                </a:lnTo>
                <a:lnTo>
                  <a:pt x="1" y="31"/>
                </a:lnTo>
                <a:lnTo>
                  <a:pt x="3" y="34"/>
                </a:lnTo>
                <a:lnTo>
                  <a:pt x="5" y="35"/>
                </a:lnTo>
                <a:lnTo>
                  <a:pt x="99" y="66"/>
                </a:lnTo>
                <a:lnTo>
                  <a:pt x="103" y="67"/>
                </a:lnTo>
                <a:lnTo>
                  <a:pt x="105" y="66"/>
                </a:lnTo>
                <a:lnTo>
                  <a:pt x="108" y="65"/>
                </a:lnTo>
                <a:lnTo>
                  <a:pt x="110" y="61"/>
                </a:lnTo>
                <a:lnTo>
                  <a:pt x="116" y="42"/>
                </a:lnTo>
                <a:lnTo>
                  <a:pt x="116" y="38"/>
                </a:lnTo>
                <a:lnTo>
                  <a:pt x="116" y="36"/>
                </a:lnTo>
                <a:lnTo>
                  <a:pt x="114" y="34"/>
                </a:lnTo>
                <a:lnTo>
                  <a:pt x="111" y="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32"/>
          <p:cNvSpPr>
            <a:spLocks/>
          </p:cNvSpPr>
          <p:nvPr/>
        </p:nvSpPr>
        <p:spPr bwMode="black">
          <a:xfrm>
            <a:off x="915988" y="5832475"/>
            <a:ext cx="133350" cy="134938"/>
          </a:xfrm>
          <a:custGeom>
            <a:avLst/>
            <a:gdLst>
              <a:gd name="T0" fmla="*/ 2147483647 w 84"/>
              <a:gd name="T1" fmla="*/ 2147483647 h 85"/>
              <a:gd name="T2" fmla="*/ 2147483647 w 84"/>
              <a:gd name="T3" fmla="*/ 2147483647 h 85"/>
              <a:gd name="T4" fmla="*/ 2147483647 w 84"/>
              <a:gd name="T5" fmla="*/ 2147483647 h 85"/>
              <a:gd name="T6" fmla="*/ 2147483647 w 84"/>
              <a:gd name="T7" fmla="*/ 2147483647 h 85"/>
              <a:gd name="T8" fmla="*/ 2147483647 w 84"/>
              <a:gd name="T9" fmla="*/ 2147483647 h 85"/>
              <a:gd name="T10" fmla="*/ 2147483647 w 84"/>
              <a:gd name="T11" fmla="*/ 2147483647 h 85"/>
              <a:gd name="T12" fmla="*/ 2147483647 w 84"/>
              <a:gd name="T13" fmla="*/ 2147483647 h 85"/>
              <a:gd name="T14" fmla="*/ 2147483647 w 84"/>
              <a:gd name="T15" fmla="*/ 2147483647 h 85"/>
              <a:gd name="T16" fmla="*/ 2147483647 w 84"/>
              <a:gd name="T17" fmla="*/ 2147483647 h 85"/>
              <a:gd name="T18" fmla="*/ 2147483647 w 84"/>
              <a:gd name="T19" fmla="*/ 2147483647 h 85"/>
              <a:gd name="T20" fmla="*/ 2147483647 w 84"/>
              <a:gd name="T21" fmla="*/ 2147483647 h 85"/>
              <a:gd name="T22" fmla="*/ 2147483647 w 84"/>
              <a:gd name="T23" fmla="*/ 0 h 85"/>
              <a:gd name="T24" fmla="*/ 2147483647 w 84"/>
              <a:gd name="T25" fmla="*/ 2147483647 h 85"/>
              <a:gd name="T26" fmla="*/ 2147483647 w 84"/>
              <a:gd name="T27" fmla="*/ 2147483647 h 85"/>
              <a:gd name="T28" fmla="*/ 2147483647 w 84"/>
              <a:gd name="T29" fmla="*/ 2147483647 h 85"/>
              <a:gd name="T30" fmla="*/ 0 w 84"/>
              <a:gd name="T31" fmla="*/ 2147483647 h 85"/>
              <a:gd name="T32" fmla="*/ 2147483647 w 84"/>
              <a:gd name="T33" fmla="*/ 2147483647 h 85"/>
              <a:gd name="T34" fmla="*/ 2147483647 w 84"/>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4" h="85">
                <a:moveTo>
                  <a:pt x="2" y="83"/>
                </a:moveTo>
                <a:lnTo>
                  <a:pt x="2" y="83"/>
                </a:lnTo>
                <a:lnTo>
                  <a:pt x="4" y="85"/>
                </a:lnTo>
                <a:lnTo>
                  <a:pt x="6" y="83"/>
                </a:lnTo>
                <a:lnTo>
                  <a:pt x="83" y="7"/>
                </a:lnTo>
                <a:lnTo>
                  <a:pt x="84" y="4"/>
                </a:lnTo>
                <a:lnTo>
                  <a:pt x="83" y="2"/>
                </a:lnTo>
                <a:lnTo>
                  <a:pt x="82" y="1"/>
                </a:lnTo>
                <a:lnTo>
                  <a:pt x="79" y="0"/>
                </a:lnTo>
                <a:lnTo>
                  <a:pt x="77" y="1"/>
                </a:lnTo>
                <a:lnTo>
                  <a:pt x="2" y="77"/>
                </a:lnTo>
                <a:lnTo>
                  <a:pt x="0" y="80"/>
                </a:lnTo>
                <a:lnTo>
                  <a:pt x="2" y="8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33"/>
          <p:cNvSpPr>
            <a:spLocks/>
          </p:cNvSpPr>
          <p:nvPr/>
        </p:nvSpPr>
        <p:spPr bwMode="black">
          <a:xfrm>
            <a:off x="776288" y="5845175"/>
            <a:ext cx="142875" cy="212725"/>
          </a:xfrm>
          <a:custGeom>
            <a:avLst/>
            <a:gdLst>
              <a:gd name="T0" fmla="*/ 2147483647 w 90"/>
              <a:gd name="T1" fmla="*/ 2147483647 h 134"/>
              <a:gd name="T2" fmla="*/ 2147483647 w 90"/>
              <a:gd name="T3" fmla="*/ 2147483647 h 134"/>
              <a:gd name="T4" fmla="*/ 2147483647 w 90"/>
              <a:gd name="T5" fmla="*/ 2147483647 h 134"/>
              <a:gd name="T6" fmla="*/ 2147483647 w 90"/>
              <a:gd name="T7" fmla="*/ 2147483647 h 134"/>
              <a:gd name="T8" fmla="*/ 2147483647 w 90"/>
              <a:gd name="T9" fmla="*/ 2147483647 h 134"/>
              <a:gd name="T10" fmla="*/ 2147483647 w 90"/>
              <a:gd name="T11" fmla="*/ 2147483647 h 134"/>
              <a:gd name="T12" fmla="*/ 2147483647 w 90"/>
              <a:gd name="T13" fmla="*/ 2147483647 h 134"/>
              <a:gd name="T14" fmla="*/ 2147483647 w 90"/>
              <a:gd name="T15" fmla="*/ 2147483647 h 134"/>
              <a:gd name="T16" fmla="*/ 2147483647 w 90"/>
              <a:gd name="T17" fmla="*/ 0 h 134"/>
              <a:gd name="T18" fmla="*/ 2147483647 w 90"/>
              <a:gd name="T19" fmla="*/ 0 h 134"/>
              <a:gd name="T20" fmla="*/ 2147483647 w 90"/>
              <a:gd name="T21" fmla="*/ 0 h 134"/>
              <a:gd name="T22" fmla="*/ 2147483647 w 90"/>
              <a:gd name="T23" fmla="*/ 0 h 134"/>
              <a:gd name="T24" fmla="*/ 2147483647 w 90"/>
              <a:gd name="T25" fmla="*/ 2147483647 h 134"/>
              <a:gd name="T26" fmla="*/ 2147483647 w 90"/>
              <a:gd name="T27" fmla="*/ 2147483647 h 134"/>
              <a:gd name="T28" fmla="*/ 2147483647 w 90"/>
              <a:gd name="T29" fmla="*/ 2147483647 h 134"/>
              <a:gd name="T30" fmla="*/ 0 w 90"/>
              <a:gd name="T31" fmla="*/ 2147483647 h 134"/>
              <a:gd name="T32" fmla="*/ 2147483647 w 90"/>
              <a:gd name="T33" fmla="*/ 2147483647 h 134"/>
              <a:gd name="T34" fmla="*/ 2147483647 w 90"/>
              <a:gd name="T35" fmla="*/ 2147483647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4">
                <a:moveTo>
                  <a:pt x="1" y="133"/>
                </a:moveTo>
                <a:lnTo>
                  <a:pt x="2" y="133"/>
                </a:lnTo>
                <a:lnTo>
                  <a:pt x="5" y="134"/>
                </a:lnTo>
                <a:lnTo>
                  <a:pt x="7" y="133"/>
                </a:lnTo>
                <a:lnTo>
                  <a:pt x="90" y="5"/>
                </a:lnTo>
                <a:lnTo>
                  <a:pt x="90" y="2"/>
                </a:lnTo>
                <a:lnTo>
                  <a:pt x="88" y="0"/>
                </a:lnTo>
                <a:lnTo>
                  <a:pt x="87" y="0"/>
                </a:lnTo>
                <a:lnTo>
                  <a:pt x="85" y="0"/>
                </a:lnTo>
                <a:lnTo>
                  <a:pt x="82" y="1"/>
                </a:lnTo>
                <a:lnTo>
                  <a:pt x="1" y="128"/>
                </a:lnTo>
                <a:lnTo>
                  <a:pt x="0" y="130"/>
                </a:lnTo>
                <a:lnTo>
                  <a:pt x="1" y="13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34"/>
          <p:cNvSpPr>
            <a:spLocks/>
          </p:cNvSpPr>
          <p:nvPr/>
        </p:nvSpPr>
        <p:spPr bwMode="black">
          <a:xfrm>
            <a:off x="342900" y="5889625"/>
            <a:ext cx="160338" cy="117475"/>
          </a:xfrm>
          <a:custGeom>
            <a:avLst/>
            <a:gdLst>
              <a:gd name="T0" fmla="*/ 2147483647 w 101"/>
              <a:gd name="T1" fmla="*/ 2147483647 h 74"/>
              <a:gd name="T2" fmla="*/ 2147483647 w 101"/>
              <a:gd name="T3" fmla="*/ 2147483647 h 74"/>
              <a:gd name="T4" fmla="*/ 2147483647 w 101"/>
              <a:gd name="T5" fmla="*/ 2147483647 h 74"/>
              <a:gd name="T6" fmla="*/ 2147483647 w 101"/>
              <a:gd name="T7" fmla="*/ 2147483647 h 74"/>
              <a:gd name="T8" fmla="*/ 2147483647 w 101"/>
              <a:gd name="T9" fmla="*/ 2147483647 h 74"/>
              <a:gd name="T10" fmla="*/ 2147483647 w 101"/>
              <a:gd name="T11" fmla="*/ 2147483647 h 74"/>
              <a:gd name="T12" fmla="*/ 2147483647 w 101"/>
              <a:gd name="T13" fmla="*/ 2147483647 h 74"/>
              <a:gd name="T14" fmla="*/ 2147483647 w 101"/>
              <a:gd name="T15" fmla="*/ 2147483647 h 74"/>
              <a:gd name="T16" fmla="*/ 2147483647 w 101"/>
              <a:gd name="T17" fmla="*/ 2147483647 h 74"/>
              <a:gd name="T18" fmla="*/ 2147483647 w 101"/>
              <a:gd name="T19" fmla="*/ 2147483647 h 74"/>
              <a:gd name="T20" fmla="*/ 2147483647 w 101"/>
              <a:gd name="T21" fmla="*/ 2147483647 h 74"/>
              <a:gd name="T22" fmla="*/ 2147483647 w 101"/>
              <a:gd name="T23" fmla="*/ 2147483647 h 74"/>
              <a:gd name="T24" fmla="*/ 2147483647 w 101"/>
              <a:gd name="T25" fmla="*/ 2147483647 h 74"/>
              <a:gd name="T26" fmla="*/ 2147483647 w 101"/>
              <a:gd name="T27" fmla="*/ 0 h 74"/>
              <a:gd name="T28" fmla="*/ 2147483647 w 101"/>
              <a:gd name="T29" fmla="*/ 0 h 74"/>
              <a:gd name="T30" fmla="*/ 2147483647 w 101"/>
              <a:gd name="T31" fmla="*/ 0 h 74"/>
              <a:gd name="T32" fmla="*/ 2147483647 w 101"/>
              <a:gd name="T33" fmla="*/ 0 h 74"/>
              <a:gd name="T34" fmla="*/ 2147483647 w 101"/>
              <a:gd name="T35" fmla="*/ 0 h 74"/>
              <a:gd name="T36" fmla="*/ 2147483647 w 101"/>
              <a:gd name="T37" fmla="*/ 2147483647 h 74"/>
              <a:gd name="T38" fmla="*/ 2147483647 w 101"/>
              <a:gd name="T39" fmla="*/ 2147483647 h 74"/>
              <a:gd name="T40" fmla="*/ 2147483647 w 101"/>
              <a:gd name="T41" fmla="*/ 2147483647 h 74"/>
              <a:gd name="T42" fmla="*/ 0 w 101"/>
              <a:gd name="T43" fmla="*/ 2147483647 h 74"/>
              <a:gd name="T44" fmla="*/ 0 w 101"/>
              <a:gd name="T45" fmla="*/ 2147483647 h 74"/>
              <a:gd name="T46" fmla="*/ 2147483647 w 101"/>
              <a:gd name="T47" fmla="*/ 2147483647 h 74"/>
              <a:gd name="T48" fmla="*/ 2147483647 w 101"/>
              <a:gd name="T49" fmla="*/ 2147483647 h 74"/>
              <a:gd name="T50" fmla="*/ 2147483647 w 101"/>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1" h="74">
                <a:moveTo>
                  <a:pt x="3" y="14"/>
                </a:moveTo>
                <a:lnTo>
                  <a:pt x="89" y="74"/>
                </a:lnTo>
                <a:lnTo>
                  <a:pt x="91" y="74"/>
                </a:lnTo>
                <a:lnTo>
                  <a:pt x="92" y="74"/>
                </a:lnTo>
                <a:lnTo>
                  <a:pt x="95" y="74"/>
                </a:lnTo>
                <a:lnTo>
                  <a:pt x="96" y="73"/>
                </a:lnTo>
                <a:lnTo>
                  <a:pt x="100" y="67"/>
                </a:lnTo>
                <a:lnTo>
                  <a:pt x="101" y="64"/>
                </a:lnTo>
                <a:lnTo>
                  <a:pt x="101" y="63"/>
                </a:lnTo>
                <a:lnTo>
                  <a:pt x="100" y="61"/>
                </a:lnTo>
                <a:lnTo>
                  <a:pt x="98" y="59"/>
                </a:lnTo>
                <a:lnTo>
                  <a:pt x="12" y="0"/>
                </a:lnTo>
                <a:lnTo>
                  <a:pt x="10" y="0"/>
                </a:lnTo>
                <a:lnTo>
                  <a:pt x="9" y="0"/>
                </a:lnTo>
                <a:lnTo>
                  <a:pt x="6" y="0"/>
                </a:lnTo>
                <a:lnTo>
                  <a:pt x="5" y="1"/>
                </a:lnTo>
                <a:lnTo>
                  <a:pt x="1" y="7"/>
                </a:lnTo>
                <a:lnTo>
                  <a:pt x="0" y="9"/>
                </a:lnTo>
                <a:lnTo>
                  <a:pt x="0" y="10"/>
                </a:lnTo>
                <a:lnTo>
                  <a:pt x="1" y="13"/>
                </a:lnTo>
                <a:lnTo>
                  <a:pt x="3"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35"/>
          <p:cNvSpPr>
            <a:spLocks/>
          </p:cNvSpPr>
          <p:nvPr/>
        </p:nvSpPr>
        <p:spPr bwMode="black">
          <a:xfrm>
            <a:off x="292100" y="6235700"/>
            <a:ext cx="174625" cy="85725"/>
          </a:xfrm>
          <a:custGeom>
            <a:avLst/>
            <a:gdLst>
              <a:gd name="T0" fmla="*/ 2147483647 w 110"/>
              <a:gd name="T1" fmla="*/ 2147483647 h 54"/>
              <a:gd name="T2" fmla="*/ 2147483647 w 110"/>
              <a:gd name="T3" fmla="*/ 2147483647 h 54"/>
              <a:gd name="T4" fmla="*/ 2147483647 w 110"/>
              <a:gd name="T5" fmla="*/ 2147483647 h 54"/>
              <a:gd name="T6" fmla="*/ 2147483647 w 110"/>
              <a:gd name="T7" fmla="*/ 2147483647 h 54"/>
              <a:gd name="T8" fmla="*/ 2147483647 w 110"/>
              <a:gd name="T9" fmla="*/ 0 h 54"/>
              <a:gd name="T10" fmla="*/ 2147483647 w 110"/>
              <a:gd name="T11" fmla="*/ 0 h 54"/>
              <a:gd name="T12" fmla="*/ 2147483647 w 110"/>
              <a:gd name="T13" fmla="*/ 0 h 54"/>
              <a:gd name="T14" fmla="*/ 2147483647 w 110"/>
              <a:gd name="T15" fmla="*/ 2147483647 h 54"/>
              <a:gd name="T16" fmla="*/ 2147483647 w 110"/>
              <a:gd name="T17" fmla="*/ 2147483647 h 54"/>
              <a:gd name="T18" fmla="*/ 2147483647 w 110"/>
              <a:gd name="T19" fmla="*/ 2147483647 h 54"/>
              <a:gd name="T20" fmla="*/ 0 w 110"/>
              <a:gd name="T21" fmla="*/ 2147483647 h 54"/>
              <a:gd name="T22" fmla="*/ 0 w 110"/>
              <a:gd name="T23" fmla="*/ 2147483647 h 54"/>
              <a:gd name="T24" fmla="*/ 0 w 110"/>
              <a:gd name="T25" fmla="*/ 2147483647 h 54"/>
              <a:gd name="T26" fmla="*/ 2147483647 w 110"/>
              <a:gd name="T27" fmla="*/ 2147483647 h 54"/>
              <a:gd name="T28" fmla="*/ 2147483647 w 110"/>
              <a:gd name="T29" fmla="*/ 2147483647 h 54"/>
              <a:gd name="T30" fmla="*/ 2147483647 w 110"/>
              <a:gd name="T31" fmla="*/ 2147483647 h 54"/>
              <a:gd name="T32" fmla="*/ 2147483647 w 110"/>
              <a:gd name="T33" fmla="*/ 2147483647 h 54"/>
              <a:gd name="T34" fmla="*/ 2147483647 w 110"/>
              <a:gd name="T35" fmla="*/ 2147483647 h 54"/>
              <a:gd name="T36" fmla="*/ 2147483647 w 110"/>
              <a:gd name="T37" fmla="*/ 2147483647 h 54"/>
              <a:gd name="T38" fmla="*/ 2147483647 w 110"/>
              <a:gd name="T39" fmla="*/ 2147483647 h 54"/>
              <a:gd name="T40" fmla="*/ 2147483647 w 110"/>
              <a:gd name="T41" fmla="*/ 2147483647 h 54"/>
              <a:gd name="T42" fmla="*/ 2147483647 w 110"/>
              <a:gd name="T43" fmla="*/ 2147483647 h 54"/>
              <a:gd name="T44" fmla="*/ 2147483647 w 110"/>
              <a:gd name="T45" fmla="*/ 2147483647 h 54"/>
              <a:gd name="T46" fmla="*/ 2147483647 w 110"/>
              <a:gd name="T47" fmla="*/ 2147483647 h 54"/>
              <a:gd name="T48" fmla="*/ 2147483647 w 110"/>
              <a:gd name="T49" fmla="*/ 2147483647 h 54"/>
              <a:gd name="T50" fmla="*/ 2147483647 w 110"/>
              <a:gd name="T51" fmla="*/ 214748364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4">
                <a:moveTo>
                  <a:pt x="110" y="10"/>
                </a:moveTo>
                <a:lnTo>
                  <a:pt x="108" y="4"/>
                </a:lnTo>
                <a:lnTo>
                  <a:pt x="106" y="2"/>
                </a:lnTo>
                <a:lnTo>
                  <a:pt x="105" y="0"/>
                </a:lnTo>
                <a:lnTo>
                  <a:pt x="103" y="0"/>
                </a:lnTo>
                <a:lnTo>
                  <a:pt x="102" y="0"/>
                </a:lnTo>
                <a:lnTo>
                  <a:pt x="4" y="37"/>
                </a:lnTo>
                <a:lnTo>
                  <a:pt x="1" y="39"/>
                </a:lnTo>
                <a:lnTo>
                  <a:pt x="0" y="41"/>
                </a:lnTo>
                <a:lnTo>
                  <a:pt x="0" y="42"/>
                </a:lnTo>
                <a:lnTo>
                  <a:pt x="0" y="45"/>
                </a:lnTo>
                <a:lnTo>
                  <a:pt x="2" y="51"/>
                </a:lnTo>
                <a:lnTo>
                  <a:pt x="4" y="53"/>
                </a:lnTo>
                <a:lnTo>
                  <a:pt x="5" y="54"/>
                </a:lnTo>
                <a:lnTo>
                  <a:pt x="7" y="54"/>
                </a:lnTo>
                <a:lnTo>
                  <a:pt x="10" y="54"/>
                </a:lnTo>
                <a:lnTo>
                  <a:pt x="108" y="17"/>
                </a:lnTo>
                <a:lnTo>
                  <a:pt x="109" y="16"/>
                </a:lnTo>
                <a:lnTo>
                  <a:pt x="110" y="14"/>
                </a:lnTo>
                <a:lnTo>
                  <a:pt x="110" y="12"/>
                </a:lnTo>
                <a:lnTo>
                  <a:pt x="110"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36"/>
          <p:cNvSpPr>
            <a:spLocks/>
          </p:cNvSpPr>
          <p:nvPr/>
        </p:nvSpPr>
        <p:spPr bwMode="black">
          <a:xfrm>
            <a:off x="544513" y="6311900"/>
            <a:ext cx="123825" cy="180975"/>
          </a:xfrm>
          <a:custGeom>
            <a:avLst/>
            <a:gdLst>
              <a:gd name="T0" fmla="*/ 2147483647 w 78"/>
              <a:gd name="T1" fmla="*/ 2147483647 h 114"/>
              <a:gd name="T2" fmla="*/ 2147483647 w 78"/>
              <a:gd name="T3" fmla="*/ 2147483647 h 114"/>
              <a:gd name="T4" fmla="*/ 2147483647 w 78"/>
              <a:gd name="T5" fmla="*/ 2147483647 h 114"/>
              <a:gd name="T6" fmla="*/ 2147483647 w 78"/>
              <a:gd name="T7" fmla="*/ 0 h 114"/>
              <a:gd name="T8" fmla="*/ 2147483647 w 78"/>
              <a:gd name="T9" fmla="*/ 0 h 114"/>
              <a:gd name="T10" fmla="*/ 2147483647 w 78"/>
              <a:gd name="T11" fmla="*/ 2147483647 h 114"/>
              <a:gd name="T12" fmla="*/ 2147483647 w 78"/>
              <a:gd name="T13" fmla="*/ 2147483647 h 114"/>
              <a:gd name="T14" fmla="*/ 2147483647 w 78"/>
              <a:gd name="T15" fmla="*/ 2147483647 h 114"/>
              <a:gd name="T16" fmla="*/ 2147483647 w 78"/>
              <a:gd name="T17" fmla="*/ 2147483647 h 114"/>
              <a:gd name="T18" fmla="*/ 0 w 78"/>
              <a:gd name="T19" fmla="*/ 2147483647 h 114"/>
              <a:gd name="T20" fmla="*/ 0 w 78"/>
              <a:gd name="T21" fmla="*/ 2147483647 h 114"/>
              <a:gd name="T22" fmla="*/ 2147483647 w 78"/>
              <a:gd name="T23" fmla="*/ 2147483647 h 114"/>
              <a:gd name="T24" fmla="*/ 2147483647 w 78"/>
              <a:gd name="T25" fmla="*/ 2147483647 h 114"/>
              <a:gd name="T26" fmla="*/ 2147483647 w 78"/>
              <a:gd name="T27" fmla="*/ 2147483647 h 114"/>
              <a:gd name="T28" fmla="*/ 2147483647 w 78"/>
              <a:gd name="T29" fmla="*/ 2147483647 h 114"/>
              <a:gd name="T30" fmla="*/ 2147483647 w 78"/>
              <a:gd name="T31" fmla="*/ 2147483647 h 114"/>
              <a:gd name="T32" fmla="*/ 2147483647 w 78"/>
              <a:gd name="T33" fmla="*/ 2147483647 h 114"/>
              <a:gd name="T34" fmla="*/ 2147483647 w 78"/>
              <a:gd name="T35" fmla="*/ 2147483647 h 114"/>
              <a:gd name="T36" fmla="*/ 2147483647 w 78"/>
              <a:gd name="T37" fmla="*/ 2147483647 h 114"/>
              <a:gd name="T38" fmla="*/ 2147483647 w 78"/>
              <a:gd name="T39" fmla="*/ 2147483647 h 114"/>
              <a:gd name="T40" fmla="*/ 2147483647 w 78"/>
              <a:gd name="T41" fmla="*/ 2147483647 h 114"/>
              <a:gd name="T42" fmla="*/ 2147483647 w 78"/>
              <a:gd name="T43" fmla="*/ 2147483647 h 114"/>
              <a:gd name="T44" fmla="*/ 2147483647 w 78"/>
              <a:gd name="T45" fmla="*/ 2147483647 h 114"/>
              <a:gd name="T46" fmla="*/ 2147483647 w 78"/>
              <a:gd name="T47" fmla="*/ 2147483647 h 114"/>
              <a:gd name="T48" fmla="*/ 2147483647 w 78"/>
              <a:gd name="T49" fmla="*/ 2147483647 h 114"/>
              <a:gd name="T50" fmla="*/ 2147483647 w 78"/>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114">
                <a:moveTo>
                  <a:pt x="74" y="10"/>
                </a:moveTo>
                <a:lnTo>
                  <a:pt x="55" y="1"/>
                </a:lnTo>
                <a:lnTo>
                  <a:pt x="51" y="0"/>
                </a:lnTo>
                <a:lnTo>
                  <a:pt x="49" y="0"/>
                </a:lnTo>
                <a:lnTo>
                  <a:pt x="47" y="1"/>
                </a:lnTo>
                <a:lnTo>
                  <a:pt x="44" y="5"/>
                </a:lnTo>
                <a:lnTo>
                  <a:pt x="1" y="94"/>
                </a:lnTo>
                <a:lnTo>
                  <a:pt x="0" y="96"/>
                </a:lnTo>
                <a:lnTo>
                  <a:pt x="0" y="100"/>
                </a:lnTo>
                <a:lnTo>
                  <a:pt x="2" y="102"/>
                </a:lnTo>
                <a:lnTo>
                  <a:pt x="5" y="104"/>
                </a:lnTo>
                <a:lnTo>
                  <a:pt x="23" y="113"/>
                </a:lnTo>
                <a:lnTo>
                  <a:pt x="26" y="114"/>
                </a:lnTo>
                <a:lnTo>
                  <a:pt x="29" y="114"/>
                </a:lnTo>
                <a:lnTo>
                  <a:pt x="31" y="111"/>
                </a:lnTo>
                <a:lnTo>
                  <a:pt x="33" y="109"/>
                </a:lnTo>
                <a:lnTo>
                  <a:pt x="78" y="21"/>
                </a:lnTo>
                <a:lnTo>
                  <a:pt x="78" y="17"/>
                </a:lnTo>
                <a:lnTo>
                  <a:pt x="78" y="15"/>
                </a:lnTo>
                <a:lnTo>
                  <a:pt x="77" y="12"/>
                </a:lnTo>
                <a:lnTo>
                  <a:pt x="74"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37"/>
          <p:cNvSpPr>
            <a:spLocks/>
          </p:cNvSpPr>
          <p:nvPr/>
        </p:nvSpPr>
        <p:spPr bwMode="black">
          <a:xfrm>
            <a:off x="487363" y="5864225"/>
            <a:ext cx="128587" cy="153988"/>
          </a:xfrm>
          <a:custGeom>
            <a:avLst/>
            <a:gdLst>
              <a:gd name="T0" fmla="*/ 2147483647 w 81"/>
              <a:gd name="T1" fmla="*/ 2147483647 h 97"/>
              <a:gd name="T2" fmla="*/ 2147483647 w 81"/>
              <a:gd name="T3" fmla="*/ 2147483647 h 97"/>
              <a:gd name="T4" fmla="*/ 2147483647 w 81"/>
              <a:gd name="T5" fmla="*/ 2147483647 h 97"/>
              <a:gd name="T6" fmla="*/ 2147483647 w 81"/>
              <a:gd name="T7" fmla="*/ 2147483647 h 97"/>
              <a:gd name="T8" fmla="*/ 2147483647 w 81"/>
              <a:gd name="T9" fmla="*/ 2147483647 h 97"/>
              <a:gd name="T10" fmla="*/ 2147483647 w 81"/>
              <a:gd name="T11" fmla="*/ 2147483647 h 97"/>
              <a:gd name="T12" fmla="*/ 2147483647 w 81"/>
              <a:gd name="T13" fmla="*/ 2147483647 h 97"/>
              <a:gd name="T14" fmla="*/ 2147483647 w 81"/>
              <a:gd name="T15" fmla="*/ 2147483647 h 97"/>
              <a:gd name="T16" fmla="*/ 2147483647 w 81"/>
              <a:gd name="T17" fmla="*/ 2147483647 h 97"/>
              <a:gd name="T18" fmla="*/ 2147483647 w 81"/>
              <a:gd name="T19" fmla="*/ 2147483647 h 97"/>
              <a:gd name="T20" fmla="*/ 2147483647 w 81"/>
              <a:gd name="T21" fmla="*/ 2147483647 h 97"/>
              <a:gd name="T22" fmla="*/ 2147483647 w 81"/>
              <a:gd name="T23" fmla="*/ 2147483647 h 97"/>
              <a:gd name="T24" fmla="*/ 2147483647 w 81"/>
              <a:gd name="T25" fmla="*/ 2147483647 h 97"/>
              <a:gd name="T26" fmla="*/ 2147483647 w 81"/>
              <a:gd name="T27" fmla="*/ 2147483647 h 97"/>
              <a:gd name="T28" fmla="*/ 2147483647 w 81"/>
              <a:gd name="T29" fmla="*/ 0 h 97"/>
              <a:gd name="T30" fmla="*/ 2147483647 w 81"/>
              <a:gd name="T31" fmla="*/ 0 h 97"/>
              <a:gd name="T32" fmla="*/ 2147483647 w 81"/>
              <a:gd name="T33" fmla="*/ 0 h 97"/>
              <a:gd name="T34" fmla="*/ 2147483647 w 81"/>
              <a:gd name="T35" fmla="*/ 2147483647 h 97"/>
              <a:gd name="T36" fmla="*/ 2147483647 w 81"/>
              <a:gd name="T37" fmla="*/ 2147483647 h 97"/>
              <a:gd name="T38" fmla="*/ 2147483647 w 81"/>
              <a:gd name="T39" fmla="*/ 2147483647 h 97"/>
              <a:gd name="T40" fmla="*/ 2147483647 w 81"/>
              <a:gd name="T41" fmla="*/ 2147483647 h 97"/>
              <a:gd name="T42" fmla="*/ 0 w 81"/>
              <a:gd name="T43" fmla="*/ 2147483647 h 97"/>
              <a:gd name="T44" fmla="*/ 0 w 81"/>
              <a:gd name="T45" fmla="*/ 2147483647 h 97"/>
              <a:gd name="T46" fmla="*/ 2147483647 w 81"/>
              <a:gd name="T47" fmla="*/ 2147483647 h 97"/>
              <a:gd name="T48" fmla="*/ 2147483647 w 81"/>
              <a:gd name="T49" fmla="*/ 2147483647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 h="97">
                <a:moveTo>
                  <a:pt x="67" y="95"/>
                </a:moveTo>
                <a:lnTo>
                  <a:pt x="67" y="95"/>
                </a:lnTo>
                <a:lnTo>
                  <a:pt x="68" y="96"/>
                </a:lnTo>
                <a:lnTo>
                  <a:pt x="69" y="97"/>
                </a:lnTo>
                <a:lnTo>
                  <a:pt x="72" y="97"/>
                </a:lnTo>
                <a:lnTo>
                  <a:pt x="73" y="96"/>
                </a:lnTo>
                <a:lnTo>
                  <a:pt x="79" y="91"/>
                </a:lnTo>
                <a:lnTo>
                  <a:pt x="80" y="90"/>
                </a:lnTo>
                <a:lnTo>
                  <a:pt x="81" y="87"/>
                </a:lnTo>
                <a:lnTo>
                  <a:pt x="80" y="86"/>
                </a:lnTo>
                <a:lnTo>
                  <a:pt x="80" y="84"/>
                </a:lnTo>
                <a:lnTo>
                  <a:pt x="14" y="1"/>
                </a:lnTo>
                <a:lnTo>
                  <a:pt x="13" y="0"/>
                </a:lnTo>
                <a:lnTo>
                  <a:pt x="11" y="0"/>
                </a:lnTo>
                <a:lnTo>
                  <a:pt x="10" y="0"/>
                </a:lnTo>
                <a:lnTo>
                  <a:pt x="7" y="1"/>
                </a:lnTo>
                <a:lnTo>
                  <a:pt x="3" y="5"/>
                </a:lnTo>
                <a:lnTo>
                  <a:pt x="1" y="7"/>
                </a:lnTo>
                <a:lnTo>
                  <a:pt x="0" y="8"/>
                </a:lnTo>
                <a:lnTo>
                  <a:pt x="0" y="11"/>
                </a:lnTo>
                <a:lnTo>
                  <a:pt x="1" y="12"/>
                </a:lnTo>
                <a:lnTo>
                  <a:pt x="67" y="9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38"/>
          <p:cNvSpPr>
            <a:spLocks/>
          </p:cNvSpPr>
          <p:nvPr/>
        </p:nvSpPr>
        <p:spPr bwMode="black">
          <a:xfrm>
            <a:off x="846138" y="6257925"/>
            <a:ext cx="166687" cy="149225"/>
          </a:xfrm>
          <a:custGeom>
            <a:avLst/>
            <a:gdLst>
              <a:gd name="T0" fmla="*/ 2147483647 w 105"/>
              <a:gd name="T1" fmla="*/ 2147483647 h 94"/>
              <a:gd name="T2" fmla="*/ 2147483647 w 105"/>
              <a:gd name="T3" fmla="*/ 2147483647 h 94"/>
              <a:gd name="T4" fmla="*/ 2147483647 w 105"/>
              <a:gd name="T5" fmla="*/ 2147483647 h 94"/>
              <a:gd name="T6" fmla="*/ 2147483647 w 105"/>
              <a:gd name="T7" fmla="*/ 0 h 94"/>
              <a:gd name="T8" fmla="*/ 2147483647 w 105"/>
              <a:gd name="T9" fmla="*/ 0 h 94"/>
              <a:gd name="T10" fmla="*/ 2147483647 w 105"/>
              <a:gd name="T11" fmla="*/ 2147483647 h 94"/>
              <a:gd name="T12" fmla="*/ 2147483647 w 105"/>
              <a:gd name="T13" fmla="*/ 2147483647 h 94"/>
              <a:gd name="T14" fmla="*/ 2147483647 w 105"/>
              <a:gd name="T15" fmla="*/ 2147483647 h 94"/>
              <a:gd name="T16" fmla="*/ 2147483647 w 105"/>
              <a:gd name="T17" fmla="*/ 2147483647 h 94"/>
              <a:gd name="T18" fmla="*/ 0 w 105"/>
              <a:gd name="T19" fmla="*/ 2147483647 h 94"/>
              <a:gd name="T20" fmla="*/ 0 w 105"/>
              <a:gd name="T21" fmla="*/ 2147483647 h 94"/>
              <a:gd name="T22" fmla="*/ 0 w 105"/>
              <a:gd name="T23" fmla="*/ 2147483647 h 94"/>
              <a:gd name="T24" fmla="*/ 2147483647 w 105"/>
              <a:gd name="T25" fmla="*/ 2147483647 h 94"/>
              <a:gd name="T26" fmla="*/ 2147483647 w 105"/>
              <a:gd name="T27" fmla="*/ 2147483647 h 94"/>
              <a:gd name="T28" fmla="*/ 2147483647 w 105"/>
              <a:gd name="T29" fmla="*/ 2147483647 h 94"/>
              <a:gd name="T30" fmla="*/ 2147483647 w 105"/>
              <a:gd name="T31" fmla="*/ 2147483647 h 94"/>
              <a:gd name="T32" fmla="*/ 2147483647 w 105"/>
              <a:gd name="T33" fmla="*/ 2147483647 h 94"/>
              <a:gd name="T34" fmla="*/ 2147483647 w 105"/>
              <a:gd name="T35" fmla="*/ 2147483647 h 94"/>
              <a:gd name="T36" fmla="*/ 2147483647 w 105"/>
              <a:gd name="T37" fmla="*/ 2147483647 h 94"/>
              <a:gd name="T38" fmla="*/ 2147483647 w 105"/>
              <a:gd name="T39" fmla="*/ 2147483647 h 94"/>
              <a:gd name="T40" fmla="*/ 2147483647 w 105"/>
              <a:gd name="T41" fmla="*/ 2147483647 h 94"/>
              <a:gd name="T42" fmla="*/ 2147483647 w 105"/>
              <a:gd name="T43" fmla="*/ 2147483647 h 94"/>
              <a:gd name="T44" fmla="*/ 2147483647 w 105"/>
              <a:gd name="T45" fmla="*/ 2147483647 h 94"/>
              <a:gd name="T46" fmla="*/ 2147483647 w 105"/>
              <a:gd name="T47" fmla="*/ 2147483647 h 94"/>
              <a:gd name="T48" fmla="*/ 2147483647 w 105"/>
              <a:gd name="T49" fmla="*/ 2147483647 h 94"/>
              <a:gd name="T50" fmla="*/ 2147483647 w 105"/>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94">
                <a:moveTo>
                  <a:pt x="103" y="65"/>
                </a:moveTo>
                <a:lnTo>
                  <a:pt x="25" y="2"/>
                </a:lnTo>
                <a:lnTo>
                  <a:pt x="23" y="0"/>
                </a:lnTo>
                <a:lnTo>
                  <a:pt x="20" y="0"/>
                </a:lnTo>
                <a:lnTo>
                  <a:pt x="17" y="1"/>
                </a:lnTo>
                <a:lnTo>
                  <a:pt x="14" y="2"/>
                </a:lnTo>
                <a:lnTo>
                  <a:pt x="1" y="19"/>
                </a:lnTo>
                <a:lnTo>
                  <a:pt x="0" y="21"/>
                </a:lnTo>
                <a:lnTo>
                  <a:pt x="0" y="25"/>
                </a:lnTo>
                <a:lnTo>
                  <a:pt x="0" y="27"/>
                </a:lnTo>
                <a:lnTo>
                  <a:pt x="2" y="29"/>
                </a:lnTo>
                <a:lnTo>
                  <a:pt x="79" y="93"/>
                </a:lnTo>
                <a:lnTo>
                  <a:pt x="83" y="94"/>
                </a:lnTo>
                <a:lnTo>
                  <a:pt x="85" y="94"/>
                </a:lnTo>
                <a:lnTo>
                  <a:pt x="87" y="94"/>
                </a:lnTo>
                <a:lnTo>
                  <a:pt x="90" y="92"/>
                </a:lnTo>
                <a:lnTo>
                  <a:pt x="103" y="76"/>
                </a:lnTo>
                <a:lnTo>
                  <a:pt x="105" y="73"/>
                </a:lnTo>
                <a:lnTo>
                  <a:pt x="105" y="70"/>
                </a:lnTo>
                <a:lnTo>
                  <a:pt x="104" y="68"/>
                </a:lnTo>
                <a:lnTo>
                  <a:pt x="103" y="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39"/>
          <p:cNvSpPr>
            <a:spLocks/>
          </p:cNvSpPr>
          <p:nvPr/>
        </p:nvSpPr>
        <p:spPr bwMode="black">
          <a:xfrm>
            <a:off x="836613" y="6124575"/>
            <a:ext cx="250825" cy="58738"/>
          </a:xfrm>
          <a:custGeom>
            <a:avLst/>
            <a:gdLst>
              <a:gd name="T0" fmla="*/ 0 w 158"/>
              <a:gd name="T1" fmla="*/ 2147483647 h 37"/>
              <a:gd name="T2" fmla="*/ 0 w 158"/>
              <a:gd name="T3" fmla="*/ 2147483647 h 37"/>
              <a:gd name="T4" fmla="*/ 0 w 158"/>
              <a:gd name="T5" fmla="*/ 2147483647 h 37"/>
              <a:gd name="T6" fmla="*/ 0 w 158"/>
              <a:gd name="T7" fmla="*/ 2147483647 h 37"/>
              <a:gd name="T8" fmla="*/ 2147483647 w 158"/>
              <a:gd name="T9" fmla="*/ 2147483647 h 37"/>
              <a:gd name="T10" fmla="*/ 2147483647 w 158"/>
              <a:gd name="T11" fmla="*/ 2147483647 h 37"/>
              <a:gd name="T12" fmla="*/ 2147483647 w 158"/>
              <a:gd name="T13" fmla="*/ 2147483647 h 37"/>
              <a:gd name="T14" fmla="*/ 2147483647 w 158"/>
              <a:gd name="T15" fmla="*/ 2147483647 h 37"/>
              <a:gd name="T16" fmla="*/ 2147483647 w 158"/>
              <a:gd name="T17" fmla="*/ 2147483647 h 37"/>
              <a:gd name="T18" fmla="*/ 2147483647 w 158"/>
              <a:gd name="T19" fmla="*/ 2147483647 h 37"/>
              <a:gd name="T20" fmla="*/ 2147483647 w 158"/>
              <a:gd name="T21" fmla="*/ 2147483647 h 37"/>
              <a:gd name="T22" fmla="*/ 2147483647 w 158"/>
              <a:gd name="T23" fmla="*/ 2147483647 h 37"/>
              <a:gd name="T24" fmla="*/ 2147483647 w 158"/>
              <a:gd name="T25" fmla="*/ 2147483647 h 37"/>
              <a:gd name="T26" fmla="*/ 2147483647 w 158"/>
              <a:gd name="T27" fmla="*/ 2147483647 h 37"/>
              <a:gd name="T28" fmla="*/ 2147483647 w 158"/>
              <a:gd name="T29" fmla="*/ 2147483647 h 37"/>
              <a:gd name="T30" fmla="*/ 2147483647 w 158"/>
              <a:gd name="T31" fmla="*/ 2147483647 h 37"/>
              <a:gd name="T32" fmla="*/ 2147483647 w 158"/>
              <a:gd name="T33" fmla="*/ 2147483647 h 37"/>
              <a:gd name="T34" fmla="*/ 2147483647 w 158"/>
              <a:gd name="T35" fmla="*/ 2147483647 h 37"/>
              <a:gd name="T36" fmla="*/ 2147483647 w 158"/>
              <a:gd name="T37" fmla="*/ 0 h 37"/>
              <a:gd name="T38" fmla="*/ 2147483647 w 158"/>
              <a:gd name="T39" fmla="*/ 0 h 37"/>
              <a:gd name="T40" fmla="*/ 2147483647 w 158"/>
              <a:gd name="T41" fmla="*/ 0 h 37"/>
              <a:gd name="T42" fmla="*/ 2147483647 w 158"/>
              <a:gd name="T43" fmla="*/ 2147483647 h 37"/>
              <a:gd name="T44" fmla="*/ 2147483647 w 158"/>
              <a:gd name="T45" fmla="*/ 2147483647 h 37"/>
              <a:gd name="T46" fmla="*/ 0 w 158"/>
              <a:gd name="T47" fmla="*/ 2147483647 h 37"/>
              <a:gd name="T48" fmla="*/ 0 w 158"/>
              <a:gd name="T49" fmla="*/ 2147483647 h 37"/>
              <a:gd name="T50" fmla="*/ 0 w 158"/>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37">
                <a:moveTo>
                  <a:pt x="0" y="8"/>
                </a:moveTo>
                <a:lnTo>
                  <a:pt x="0" y="29"/>
                </a:lnTo>
                <a:lnTo>
                  <a:pt x="0" y="32"/>
                </a:lnTo>
                <a:lnTo>
                  <a:pt x="3" y="35"/>
                </a:lnTo>
                <a:lnTo>
                  <a:pt x="5" y="36"/>
                </a:lnTo>
                <a:lnTo>
                  <a:pt x="7" y="37"/>
                </a:lnTo>
                <a:lnTo>
                  <a:pt x="150" y="37"/>
                </a:lnTo>
                <a:lnTo>
                  <a:pt x="153" y="36"/>
                </a:lnTo>
                <a:lnTo>
                  <a:pt x="156" y="35"/>
                </a:lnTo>
                <a:lnTo>
                  <a:pt x="157" y="32"/>
                </a:lnTo>
                <a:lnTo>
                  <a:pt x="158" y="29"/>
                </a:lnTo>
                <a:lnTo>
                  <a:pt x="158" y="8"/>
                </a:lnTo>
                <a:lnTo>
                  <a:pt x="157" y="5"/>
                </a:lnTo>
                <a:lnTo>
                  <a:pt x="156" y="2"/>
                </a:lnTo>
                <a:lnTo>
                  <a:pt x="153" y="1"/>
                </a:lnTo>
                <a:lnTo>
                  <a:pt x="150" y="0"/>
                </a:lnTo>
                <a:lnTo>
                  <a:pt x="7" y="0"/>
                </a:lnTo>
                <a:lnTo>
                  <a:pt x="5" y="1"/>
                </a:lnTo>
                <a:lnTo>
                  <a:pt x="3" y="2"/>
                </a:lnTo>
                <a:lnTo>
                  <a:pt x="0" y="5"/>
                </a:lnTo>
                <a:lnTo>
                  <a:pt x="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40"/>
          <p:cNvSpPr>
            <a:spLocks/>
          </p:cNvSpPr>
          <p:nvPr/>
        </p:nvSpPr>
        <p:spPr bwMode="black">
          <a:xfrm>
            <a:off x="358775" y="6154738"/>
            <a:ext cx="182563" cy="28575"/>
          </a:xfrm>
          <a:custGeom>
            <a:avLst/>
            <a:gdLst>
              <a:gd name="T0" fmla="*/ 2147483647 w 115"/>
              <a:gd name="T1" fmla="*/ 0 h 18"/>
              <a:gd name="T2" fmla="*/ 2147483647 w 115"/>
              <a:gd name="T3" fmla="*/ 0 h 18"/>
              <a:gd name="T4" fmla="*/ 2147483647 w 115"/>
              <a:gd name="T5" fmla="*/ 2147483647 h 18"/>
              <a:gd name="T6" fmla="*/ 2147483647 w 115"/>
              <a:gd name="T7" fmla="*/ 2147483647 h 18"/>
              <a:gd name="T8" fmla="*/ 0 w 115"/>
              <a:gd name="T9" fmla="*/ 2147483647 h 18"/>
              <a:gd name="T10" fmla="*/ 0 w 115"/>
              <a:gd name="T11" fmla="*/ 2147483647 h 18"/>
              <a:gd name="T12" fmla="*/ 0 w 115"/>
              <a:gd name="T13" fmla="*/ 2147483647 h 18"/>
              <a:gd name="T14" fmla="*/ 0 w 115"/>
              <a:gd name="T15" fmla="*/ 2147483647 h 18"/>
              <a:gd name="T16" fmla="*/ 0 w 115"/>
              <a:gd name="T17" fmla="*/ 2147483647 h 18"/>
              <a:gd name="T18" fmla="*/ 2147483647 w 115"/>
              <a:gd name="T19" fmla="*/ 2147483647 h 18"/>
              <a:gd name="T20" fmla="*/ 2147483647 w 115"/>
              <a:gd name="T21" fmla="*/ 2147483647 h 18"/>
              <a:gd name="T22" fmla="*/ 2147483647 w 115"/>
              <a:gd name="T23" fmla="*/ 2147483647 h 18"/>
              <a:gd name="T24" fmla="*/ 2147483647 w 115"/>
              <a:gd name="T25" fmla="*/ 2147483647 h 18"/>
              <a:gd name="T26" fmla="*/ 2147483647 w 115"/>
              <a:gd name="T27" fmla="*/ 2147483647 h 18"/>
              <a:gd name="T28" fmla="*/ 2147483647 w 115"/>
              <a:gd name="T29" fmla="*/ 2147483647 h 18"/>
              <a:gd name="T30" fmla="*/ 2147483647 w 115"/>
              <a:gd name="T31" fmla="*/ 2147483647 h 18"/>
              <a:gd name="T32" fmla="*/ 2147483647 w 115"/>
              <a:gd name="T33" fmla="*/ 2147483647 h 18"/>
              <a:gd name="T34" fmla="*/ 2147483647 w 115"/>
              <a:gd name="T35" fmla="*/ 2147483647 h 18"/>
              <a:gd name="T36" fmla="*/ 2147483647 w 115"/>
              <a:gd name="T37" fmla="*/ 2147483647 h 18"/>
              <a:gd name="T38" fmla="*/ 2147483647 w 115"/>
              <a:gd name="T39" fmla="*/ 2147483647 h 18"/>
              <a:gd name="T40" fmla="*/ 2147483647 w 115"/>
              <a:gd name="T41" fmla="*/ 2147483647 h 18"/>
              <a:gd name="T42" fmla="*/ 2147483647 w 115"/>
              <a:gd name="T43" fmla="*/ 2147483647 h 18"/>
              <a:gd name="T44" fmla="*/ 2147483647 w 115"/>
              <a:gd name="T45" fmla="*/ 2147483647 h 18"/>
              <a:gd name="T46" fmla="*/ 2147483647 w 115"/>
              <a:gd name="T47" fmla="*/ 0 h 18"/>
              <a:gd name="T48" fmla="*/ 2147483647 w 115"/>
              <a:gd name="T49" fmla="*/ 0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5" h="18">
                <a:moveTo>
                  <a:pt x="5" y="0"/>
                </a:moveTo>
                <a:lnTo>
                  <a:pt x="5" y="0"/>
                </a:lnTo>
                <a:lnTo>
                  <a:pt x="2" y="1"/>
                </a:lnTo>
                <a:lnTo>
                  <a:pt x="1" y="2"/>
                </a:lnTo>
                <a:lnTo>
                  <a:pt x="0" y="4"/>
                </a:lnTo>
                <a:lnTo>
                  <a:pt x="0" y="6"/>
                </a:lnTo>
                <a:lnTo>
                  <a:pt x="0" y="13"/>
                </a:lnTo>
                <a:lnTo>
                  <a:pt x="0" y="14"/>
                </a:lnTo>
                <a:lnTo>
                  <a:pt x="1" y="16"/>
                </a:lnTo>
                <a:lnTo>
                  <a:pt x="2" y="17"/>
                </a:lnTo>
                <a:lnTo>
                  <a:pt x="5" y="18"/>
                </a:lnTo>
                <a:lnTo>
                  <a:pt x="110" y="18"/>
                </a:lnTo>
                <a:lnTo>
                  <a:pt x="111" y="17"/>
                </a:lnTo>
                <a:lnTo>
                  <a:pt x="113" y="16"/>
                </a:lnTo>
                <a:lnTo>
                  <a:pt x="113" y="14"/>
                </a:lnTo>
                <a:lnTo>
                  <a:pt x="115" y="13"/>
                </a:lnTo>
                <a:lnTo>
                  <a:pt x="115" y="6"/>
                </a:lnTo>
                <a:lnTo>
                  <a:pt x="113" y="4"/>
                </a:lnTo>
                <a:lnTo>
                  <a:pt x="113" y="2"/>
                </a:lnTo>
                <a:lnTo>
                  <a:pt x="111" y="1"/>
                </a:lnTo>
                <a:lnTo>
                  <a:pt x="110" y="0"/>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42"/>
          <p:cNvSpPr>
            <a:spLocks/>
          </p:cNvSpPr>
          <p:nvPr/>
        </p:nvSpPr>
        <p:spPr bwMode="black">
          <a:xfrm>
            <a:off x="877888" y="5967413"/>
            <a:ext cx="160337" cy="96837"/>
          </a:xfrm>
          <a:custGeom>
            <a:avLst/>
            <a:gdLst>
              <a:gd name="T0" fmla="*/ 2147483647 w 101"/>
              <a:gd name="T1" fmla="*/ 2147483647 h 61"/>
              <a:gd name="T2" fmla="*/ 2147483647 w 101"/>
              <a:gd name="T3" fmla="*/ 2147483647 h 61"/>
              <a:gd name="T4" fmla="*/ 2147483647 w 101"/>
              <a:gd name="T5" fmla="*/ 2147483647 h 61"/>
              <a:gd name="T6" fmla="*/ 2147483647 w 101"/>
              <a:gd name="T7" fmla="*/ 0 h 61"/>
              <a:gd name="T8" fmla="*/ 2147483647 w 101"/>
              <a:gd name="T9" fmla="*/ 2147483647 h 61"/>
              <a:gd name="T10" fmla="*/ 2147483647 w 101"/>
              <a:gd name="T11" fmla="*/ 2147483647 h 61"/>
              <a:gd name="T12" fmla="*/ 2147483647 w 101"/>
              <a:gd name="T13" fmla="*/ 2147483647 h 61"/>
              <a:gd name="T14" fmla="*/ 0 w 101"/>
              <a:gd name="T15" fmla="*/ 2147483647 h 61"/>
              <a:gd name="T16" fmla="*/ 0 w 101"/>
              <a:gd name="T17" fmla="*/ 2147483647 h 61"/>
              <a:gd name="T18" fmla="*/ 0 w 101"/>
              <a:gd name="T19" fmla="*/ 2147483647 h 61"/>
              <a:gd name="T20" fmla="*/ 0 w 101"/>
              <a:gd name="T21" fmla="*/ 2147483647 h 61"/>
              <a:gd name="T22" fmla="*/ 2147483647 w 101"/>
              <a:gd name="T23" fmla="*/ 2147483647 h 61"/>
              <a:gd name="T24" fmla="*/ 2147483647 w 101"/>
              <a:gd name="T25" fmla="*/ 2147483647 h 61"/>
              <a:gd name="T26" fmla="*/ 2147483647 w 101"/>
              <a:gd name="T27" fmla="*/ 2147483647 h 61"/>
              <a:gd name="T28" fmla="*/ 2147483647 w 101"/>
              <a:gd name="T29" fmla="*/ 2147483647 h 61"/>
              <a:gd name="T30" fmla="*/ 2147483647 w 101"/>
              <a:gd name="T31" fmla="*/ 2147483647 h 61"/>
              <a:gd name="T32" fmla="*/ 2147483647 w 101"/>
              <a:gd name="T33" fmla="*/ 2147483647 h 61"/>
              <a:gd name="T34" fmla="*/ 2147483647 w 101"/>
              <a:gd name="T35" fmla="*/ 2147483647 h 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61">
                <a:moveTo>
                  <a:pt x="101" y="2"/>
                </a:moveTo>
                <a:lnTo>
                  <a:pt x="100" y="2"/>
                </a:lnTo>
                <a:lnTo>
                  <a:pt x="98" y="0"/>
                </a:lnTo>
                <a:lnTo>
                  <a:pt x="95" y="1"/>
                </a:lnTo>
                <a:lnTo>
                  <a:pt x="2" y="53"/>
                </a:lnTo>
                <a:lnTo>
                  <a:pt x="0" y="56"/>
                </a:lnTo>
                <a:lnTo>
                  <a:pt x="0" y="58"/>
                </a:lnTo>
                <a:lnTo>
                  <a:pt x="0" y="59"/>
                </a:lnTo>
                <a:lnTo>
                  <a:pt x="3" y="61"/>
                </a:lnTo>
                <a:lnTo>
                  <a:pt x="5" y="61"/>
                </a:lnTo>
                <a:lnTo>
                  <a:pt x="100" y="7"/>
                </a:lnTo>
                <a:lnTo>
                  <a:pt x="101" y="6"/>
                </a:lnTo>
                <a:lnTo>
                  <a:pt x="101"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43"/>
          <p:cNvSpPr>
            <a:spLocks/>
          </p:cNvSpPr>
          <p:nvPr/>
        </p:nvSpPr>
        <p:spPr bwMode="black">
          <a:xfrm>
            <a:off x="982663" y="6016625"/>
            <a:ext cx="174625" cy="61913"/>
          </a:xfrm>
          <a:custGeom>
            <a:avLst/>
            <a:gdLst>
              <a:gd name="T0" fmla="*/ 2147483647 w 110"/>
              <a:gd name="T1" fmla="*/ 2147483647 h 39"/>
              <a:gd name="T2" fmla="*/ 2147483647 w 110"/>
              <a:gd name="T3" fmla="*/ 2147483647 h 39"/>
              <a:gd name="T4" fmla="*/ 2147483647 w 110"/>
              <a:gd name="T5" fmla="*/ 2147483647 h 39"/>
              <a:gd name="T6" fmla="*/ 2147483647 w 110"/>
              <a:gd name="T7" fmla="*/ 0 h 39"/>
              <a:gd name="T8" fmla="*/ 2147483647 w 110"/>
              <a:gd name="T9" fmla="*/ 2147483647 h 39"/>
              <a:gd name="T10" fmla="*/ 2147483647 w 110"/>
              <a:gd name="T11" fmla="*/ 2147483647 h 39"/>
              <a:gd name="T12" fmla="*/ 2147483647 w 110"/>
              <a:gd name="T13" fmla="*/ 2147483647 h 39"/>
              <a:gd name="T14" fmla="*/ 0 w 110"/>
              <a:gd name="T15" fmla="*/ 2147483647 h 39"/>
              <a:gd name="T16" fmla="*/ 2147483647 w 110"/>
              <a:gd name="T17" fmla="*/ 2147483647 h 39"/>
              <a:gd name="T18" fmla="*/ 2147483647 w 110"/>
              <a:gd name="T19" fmla="*/ 2147483647 h 39"/>
              <a:gd name="T20" fmla="*/ 2147483647 w 110"/>
              <a:gd name="T21" fmla="*/ 2147483647 h 39"/>
              <a:gd name="T22" fmla="*/ 2147483647 w 110"/>
              <a:gd name="T23" fmla="*/ 2147483647 h 39"/>
              <a:gd name="T24" fmla="*/ 2147483647 w 110"/>
              <a:gd name="T25" fmla="*/ 2147483647 h 39"/>
              <a:gd name="T26" fmla="*/ 2147483647 w 110"/>
              <a:gd name="T27" fmla="*/ 2147483647 h 39"/>
              <a:gd name="T28" fmla="*/ 2147483647 w 110"/>
              <a:gd name="T29" fmla="*/ 2147483647 h 39"/>
              <a:gd name="T30" fmla="*/ 2147483647 w 110"/>
              <a:gd name="T31" fmla="*/ 2147483647 h 39"/>
              <a:gd name="T32" fmla="*/ 2147483647 w 110"/>
              <a:gd name="T33" fmla="*/ 2147483647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0" h="39">
                <a:moveTo>
                  <a:pt x="110" y="2"/>
                </a:moveTo>
                <a:lnTo>
                  <a:pt x="110" y="2"/>
                </a:lnTo>
                <a:lnTo>
                  <a:pt x="109" y="1"/>
                </a:lnTo>
                <a:lnTo>
                  <a:pt x="107" y="0"/>
                </a:lnTo>
                <a:lnTo>
                  <a:pt x="3" y="32"/>
                </a:lnTo>
                <a:lnTo>
                  <a:pt x="1" y="33"/>
                </a:lnTo>
                <a:lnTo>
                  <a:pt x="0" y="36"/>
                </a:lnTo>
                <a:lnTo>
                  <a:pt x="1" y="37"/>
                </a:lnTo>
                <a:lnTo>
                  <a:pt x="3" y="39"/>
                </a:lnTo>
                <a:lnTo>
                  <a:pt x="5" y="39"/>
                </a:lnTo>
                <a:lnTo>
                  <a:pt x="108" y="8"/>
                </a:lnTo>
                <a:lnTo>
                  <a:pt x="110" y="6"/>
                </a:lnTo>
                <a:lnTo>
                  <a:pt x="110" y="3"/>
                </a:lnTo>
                <a:lnTo>
                  <a:pt x="110"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44"/>
          <p:cNvSpPr>
            <a:spLocks/>
          </p:cNvSpPr>
          <p:nvPr/>
        </p:nvSpPr>
        <p:spPr bwMode="black">
          <a:xfrm>
            <a:off x="681038" y="6427788"/>
            <a:ext cx="57150" cy="182562"/>
          </a:xfrm>
          <a:custGeom>
            <a:avLst/>
            <a:gdLst>
              <a:gd name="T0" fmla="*/ 2147483647 w 36"/>
              <a:gd name="T1" fmla="*/ 0 h 115"/>
              <a:gd name="T2" fmla="*/ 2147483647 w 36"/>
              <a:gd name="T3" fmla="*/ 0 h 115"/>
              <a:gd name="T4" fmla="*/ 2147483647 w 36"/>
              <a:gd name="T5" fmla="*/ 0 h 115"/>
              <a:gd name="T6" fmla="*/ 2147483647 w 36"/>
              <a:gd name="T7" fmla="*/ 2147483647 h 115"/>
              <a:gd name="T8" fmla="*/ 2147483647 w 36"/>
              <a:gd name="T9" fmla="*/ 2147483647 h 115"/>
              <a:gd name="T10" fmla="*/ 2147483647 w 36"/>
              <a:gd name="T11" fmla="*/ 2147483647 h 115"/>
              <a:gd name="T12" fmla="*/ 0 w 36"/>
              <a:gd name="T13" fmla="*/ 2147483647 h 115"/>
              <a:gd name="T14" fmla="*/ 0 w 36"/>
              <a:gd name="T15" fmla="*/ 2147483647 h 115"/>
              <a:gd name="T16" fmla="*/ 0 w 36"/>
              <a:gd name="T17" fmla="*/ 2147483647 h 115"/>
              <a:gd name="T18" fmla="*/ 2147483647 w 36"/>
              <a:gd name="T19" fmla="*/ 2147483647 h 115"/>
              <a:gd name="T20" fmla="*/ 2147483647 w 36"/>
              <a:gd name="T21" fmla="*/ 2147483647 h 115"/>
              <a:gd name="T22" fmla="*/ 2147483647 w 36"/>
              <a:gd name="T23" fmla="*/ 2147483647 h 115"/>
              <a:gd name="T24" fmla="*/ 2147483647 w 36"/>
              <a:gd name="T25" fmla="*/ 2147483647 h 115"/>
              <a:gd name="T26" fmla="*/ 2147483647 w 36"/>
              <a:gd name="T27" fmla="*/ 2147483647 h 115"/>
              <a:gd name="T28" fmla="*/ 2147483647 w 36"/>
              <a:gd name="T29" fmla="*/ 2147483647 h 115"/>
              <a:gd name="T30" fmla="*/ 2147483647 w 36"/>
              <a:gd name="T31" fmla="*/ 2147483647 h 115"/>
              <a:gd name="T32" fmla="*/ 2147483647 w 36"/>
              <a:gd name="T33" fmla="*/ 2147483647 h 115"/>
              <a:gd name="T34" fmla="*/ 2147483647 w 36"/>
              <a:gd name="T35" fmla="*/ 2147483647 h 115"/>
              <a:gd name="T36" fmla="*/ 2147483647 w 36"/>
              <a:gd name="T37" fmla="*/ 2147483647 h 115"/>
              <a:gd name="T38" fmla="*/ 2147483647 w 36"/>
              <a:gd name="T39" fmla="*/ 2147483647 h 115"/>
              <a:gd name="T40" fmla="*/ 2147483647 w 36"/>
              <a:gd name="T41" fmla="*/ 2147483647 h 115"/>
              <a:gd name="T42" fmla="*/ 2147483647 w 36"/>
              <a:gd name="T43" fmla="*/ 2147483647 h 115"/>
              <a:gd name="T44" fmla="*/ 2147483647 w 36"/>
              <a:gd name="T45" fmla="*/ 2147483647 h 115"/>
              <a:gd name="T46" fmla="*/ 2147483647 w 36"/>
              <a:gd name="T47" fmla="*/ 2147483647 h 115"/>
              <a:gd name="T48" fmla="*/ 2147483647 w 36"/>
              <a:gd name="T49" fmla="*/ 0 h 115"/>
              <a:gd name="T50" fmla="*/ 2147483647 w 36"/>
              <a:gd name="T51" fmla="*/ 0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115">
                <a:moveTo>
                  <a:pt x="29" y="0"/>
                </a:moveTo>
                <a:lnTo>
                  <a:pt x="8" y="0"/>
                </a:lnTo>
                <a:lnTo>
                  <a:pt x="5" y="1"/>
                </a:lnTo>
                <a:lnTo>
                  <a:pt x="2" y="3"/>
                </a:lnTo>
                <a:lnTo>
                  <a:pt x="1" y="5"/>
                </a:lnTo>
                <a:lnTo>
                  <a:pt x="0" y="9"/>
                </a:lnTo>
                <a:lnTo>
                  <a:pt x="0" y="108"/>
                </a:lnTo>
                <a:lnTo>
                  <a:pt x="1" y="110"/>
                </a:lnTo>
                <a:lnTo>
                  <a:pt x="2" y="113"/>
                </a:lnTo>
                <a:lnTo>
                  <a:pt x="5" y="115"/>
                </a:lnTo>
                <a:lnTo>
                  <a:pt x="8" y="115"/>
                </a:lnTo>
                <a:lnTo>
                  <a:pt x="29" y="115"/>
                </a:lnTo>
                <a:lnTo>
                  <a:pt x="31" y="115"/>
                </a:lnTo>
                <a:lnTo>
                  <a:pt x="35" y="113"/>
                </a:lnTo>
                <a:lnTo>
                  <a:pt x="36" y="110"/>
                </a:lnTo>
                <a:lnTo>
                  <a:pt x="36" y="108"/>
                </a:lnTo>
                <a:lnTo>
                  <a:pt x="36" y="9"/>
                </a:lnTo>
                <a:lnTo>
                  <a:pt x="36" y="5"/>
                </a:lnTo>
                <a:lnTo>
                  <a:pt x="35" y="3"/>
                </a:lnTo>
                <a:lnTo>
                  <a:pt x="31" y="1"/>
                </a:lnTo>
                <a:lnTo>
                  <a:pt x="2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45"/>
          <p:cNvSpPr>
            <a:spLocks/>
          </p:cNvSpPr>
          <p:nvPr/>
        </p:nvSpPr>
        <p:spPr bwMode="black">
          <a:xfrm>
            <a:off x="703263" y="5699125"/>
            <a:ext cx="14287" cy="182563"/>
          </a:xfrm>
          <a:custGeom>
            <a:avLst/>
            <a:gdLst>
              <a:gd name="T0" fmla="*/ 2147483647 w 9"/>
              <a:gd name="T1" fmla="*/ 2147483647 h 115"/>
              <a:gd name="T2" fmla="*/ 2147483647 w 9"/>
              <a:gd name="T3" fmla="*/ 2147483647 h 115"/>
              <a:gd name="T4" fmla="*/ 2147483647 w 9"/>
              <a:gd name="T5" fmla="*/ 2147483647 h 115"/>
              <a:gd name="T6" fmla="*/ 2147483647 w 9"/>
              <a:gd name="T7" fmla="*/ 2147483647 h 115"/>
              <a:gd name="T8" fmla="*/ 2147483647 w 9"/>
              <a:gd name="T9" fmla="*/ 2147483647 h 115"/>
              <a:gd name="T10" fmla="*/ 2147483647 w 9"/>
              <a:gd name="T11" fmla="*/ 2147483647 h 115"/>
              <a:gd name="T12" fmla="*/ 2147483647 w 9"/>
              <a:gd name="T13" fmla="*/ 2147483647 h 115"/>
              <a:gd name="T14" fmla="*/ 2147483647 w 9"/>
              <a:gd name="T15" fmla="*/ 2147483647 h 115"/>
              <a:gd name="T16" fmla="*/ 2147483647 w 9"/>
              <a:gd name="T17" fmla="*/ 0 h 115"/>
              <a:gd name="T18" fmla="*/ 2147483647 w 9"/>
              <a:gd name="T19" fmla="*/ 0 h 115"/>
              <a:gd name="T20" fmla="*/ 2147483647 w 9"/>
              <a:gd name="T21" fmla="*/ 0 h 115"/>
              <a:gd name="T22" fmla="*/ 2147483647 w 9"/>
              <a:gd name="T23" fmla="*/ 2147483647 h 115"/>
              <a:gd name="T24" fmla="*/ 0 w 9"/>
              <a:gd name="T25" fmla="*/ 2147483647 h 115"/>
              <a:gd name="T26" fmla="*/ 0 w 9"/>
              <a:gd name="T27" fmla="*/ 2147483647 h 115"/>
              <a:gd name="T28" fmla="*/ 0 w 9"/>
              <a:gd name="T29" fmla="*/ 2147483647 h 115"/>
              <a:gd name="T30" fmla="*/ 2147483647 w 9"/>
              <a:gd name="T31" fmla="*/ 2147483647 h 115"/>
              <a:gd name="T32" fmla="*/ 2147483647 w 9"/>
              <a:gd name="T33" fmla="*/ 2147483647 h 115"/>
              <a:gd name="T34" fmla="*/ 2147483647 w 9"/>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15">
                <a:moveTo>
                  <a:pt x="4" y="115"/>
                </a:moveTo>
                <a:lnTo>
                  <a:pt x="5" y="115"/>
                </a:lnTo>
                <a:lnTo>
                  <a:pt x="8" y="114"/>
                </a:lnTo>
                <a:lnTo>
                  <a:pt x="9" y="111"/>
                </a:lnTo>
                <a:lnTo>
                  <a:pt x="9" y="4"/>
                </a:lnTo>
                <a:lnTo>
                  <a:pt x="8" y="1"/>
                </a:lnTo>
                <a:lnTo>
                  <a:pt x="5" y="0"/>
                </a:lnTo>
                <a:lnTo>
                  <a:pt x="4" y="0"/>
                </a:lnTo>
                <a:lnTo>
                  <a:pt x="2" y="1"/>
                </a:lnTo>
                <a:lnTo>
                  <a:pt x="0" y="4"/>
                </a:lnTo>
                <a:lnTo>
                  <a:pt x="0" y="111"/>
                </a:lnTo>
                <a:lnTo>
                  <a:pt x="2" y="114"/>
                </a:lnTo>
                <a:lnTo>
                  <a:pt x="4"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46"/>
          <p:cNvSpPr>
            <a:spLocks/>
          </p:cNvSpPr>
          <p:nvPr/>
        </p:nvSpPr>
        <p:spPr bwMode="black">
          <a:xfrm>
            <a:off x="376238" y="6027738"/>
            <a:ext cx="239712" cy="101600"/>
          </a:xfrm>
          <a:custGeom>
            <a:avLst/>
            <a:gdLst>
              <a:gd name="T0" fmla="*/ 2147483647 w 151"/>
              <a:gd name="T1" fmla="*/ 2147483647 h 64"/>
              <a:gd name="T2" fmla="*/ 2147483647 w 151"/>
              <a:gd name="T3" fmla="*/ 2147483647 h 64"/>
              <a:gd name="T4" fmla="*/ 2147483647 w 151"/>
              <a:gd name="T5" fmla="*/ 2147483647 h 64"/>
              <a:gd name="T6" fmla="*/ 2147483647 w 151"/>
              <a:gd name="T7" fmla="*/ 2147483647 h 64"/>
              <a:gd name="T8" fmla="*/ 2147483647 w 151"/>
              <a:gd name="T9" fmla="*/ 2147483647 h 64"/>
              <a:gd name="T10" fmla="*/ 2147483647 w 151"/>
              <a:gd name="T11" fmla="*/ 2147483647 h 64"/>
              <a:gd name="T12" fmla="*/ 2147483647 w 151"/>
              <a:gd name="T13" fmla="*/ 2147483647 h 64"/>
              <a:gd name="T14" fmla="*/ 2147483647 w 151"/>
              <a:gd name="T15" fmla="*/ 0 h 64"/>
              <a:gd name="T16" fmla="*/ 2147483647 w 151"/>
              <a:gd name="T17" fmla="*/ 0 h 64"/>
              <a:gd name="T18" fmla="*/ 2147483647 w 151"/>
              <a:gd name="T19" fmla="*/ 0 h 64"/>
              <a:gd name="T20" fmla="*/ 2147483647 w 151"/>
              <a:gd name="T21" fmla="*/ 0 h 64"/>
              <a:gd name="T22" fmla="*/ 2147483647 w 151"/>
              <a:gd name="T23" fmla="*/ 2147483647 h 64"/>
              <a:gd name="T24" fmla="*/ 2147483647 w 151"/>
              <a:gd name="T25" fmla="*/ 2147483647 h 64"/>
              <a:gd name="T26" fmla="*/ 0 w 151"/>
              <a:gd name="T27" fmla="*/ 2147483647 h 64"/>
              <a:gd name="T28" fmla="*/ 0 w 151"/>
              <a:gd name="T29" fmla="*/ 2147483647 h 64"/>
              <a:gd name="T30" fmla="*/ 0 w 151"/>
              <a:gd name="T31" fmla="*/ 2147483647 h 64"/>
              <a:gd name="T32" fmla="*/ 0 w 151"/>
              <a:gd name="T33" fmla="*/ 2147483647 h 64"/>
              <a:gd name="T34" fmla="*/ 2147483647 w 151"/>
              <a:gd name="T35" fmla="*/ 2147483647 h 64"/>
              <a:gd name="T36" fmla="*/ 2147483647 w 151"/>
              <a:gd name="T37" fmla="*/ 2147483647 h 64"/>
              <a:gd name="T38" fmla="*/ 2147483647 w 151"/>
              <a:gd name="T39" fmla="*/ 2147483647 h 64"/>
              <a:gd name="T40" fmla="*/ 2147483647 w 151"/>
              <a:gd name="T41" fmla="*/ 2147483647 h 64"/>
              <a:gd name="T42" fmla="*/ 2147483647 w 151"/>
              <a:gd name="T43" fmla="*/ 2147483647 h 64"/>
              <a:gd name="T44" fmla="*/ 2147483647 w 151"/>
              <a:gd name="T45" fmla="*/ 2147483647 h 64"/>
              <a:gd name="T46" fmla="*/ 2147483647 w 151"/>
              <a:gd name="T47" fmla="*/ 2147483647 h 64"/>
              <a:gd name="T48" fmla="*/ 2147483647 w 151"/>
              <a:gd name="T49" fmla="*/ 2147483647 h 64"/>
              <a:gd name="T50" fmla="*/ 2147483647 w 151"/>
              <a:gd name="T51" fmla="*/ 214748364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64">
                <a:moveTo>
                  <a:pt x="149" y="61"/>
                </a:moveTo>
                <a:lnTo>
                  <a:pt x="151" y="54"/>
                </a:lnTo>
                <a:lnTo>
                  <a:pt x="151" y="52"/>
                </a:lnTo>
                <a:lnTo>
                  <a:pt x="151" y="50"/>
                </a:lnTo>
                <a:lnTo>
                  <a:pt x="150" y="49"/>
                </a:lnTo>
                <a:lnTo>
                  <a:pt x="149" y="48"/>
                </a:lnTo>
                <a:lnTo>
                  <a:pt x="8" y="0"/>
                </a:lnTo>
                <a:lnTo>
                  <a:pt x="7" y="0"/>
                </a:lnTo>
                <a:lnTo>
                  <a:pt x="4" y="0"/>
                </a:lnTo>
                <a:lnTo>
                  <a:pt x="3" y="1"/>
                </a:lnTo>
                <a:lnTo>
                  <a:pt x="2" y="3"/>
                </a:lnTo>
                <a:lnTo>
                  <a:pt x="0" y="9"/>
                </a:lnTo>
                <a:lnTo>
                  <a:pt x="0" y="12"/>
                </a:lnTo>
                <a:lnTo>
                  <a:pt x="0" y="14"/>
                </a:lnTo>
                <a:lnTo>
                  <a:pt x="1" y="15"/>
                </a:lnTo>
                <a:lnTo>
                  <a:pt x="3" y="17"/>
                </a:lnTo>
                <a:lnTo>
                  <a:pt x="143" y="64"/>
                </a:lnTo>
                <a:lnTo>
                  <a:pt x="145" y="64"/>
                </a:lnTo>
                <a:lnTo>
                  <a:pt x="147" y="63"/>
                </a:lnTo>
                <a:lnTo>
                  <a:pt x="148" y="62"/>
                </a:lnTo>
                <a:lnTo>
                  <a:pt x="149" y="6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5" name="Group 51"/>
          <p:cNvGrpSpPr>
            <a:grpSpLocks/>
          </p:cNvGrpSpPr>
          <p:nvPr/>
        </p:nvGrpSpPr>
        <p:grpSpPr bwMode="auto">
          <a:xfrm>
            <a:off x="1270000" y="5880100"/>
            <a:ext cx="1050925" cy="552450"/>
            <a:chOff x="1270000" y="5880100"/>
            <a:chExt cx="1050925" cy="552450"/>
          </a:xfrm>
        </p:grpSpPr>
        <p:sp>
          <p:nvSpPr>
            <p:cNvPr id="26" name="Freeform 24"/>
            <p:cNvSpPr>
              <a:spLocks/>
            </p:cNvSpPr>
            <p:nvPr userDrawn="1"/>
          </p:nvSpPr>
          <p:spPr bwMode="black">
            <a:xfrm>
              <a:off x="1270000" y="5883275"/>
              <a:ext cx="139700" cy="231775"/>
            </a:xfrm>
            <a:custGeom>
              <a:avLst/>
              <a:gdLst>
                <a:gd name="T0" fmla="*/ 2147483647 w 88"/>
                <a:gd name="T1" fmla="*/ 0 h 146"/>
                <a:gd name="T2" fmla="*/ 2147483647 w 88"/>
                <a:gd name="T3" fmla="*/ 0 h 146"/>
                <a:gd name="T4" fmla="*/ 2147483647 w 88"/>
                <a:gd name="T5" fmla="*/ 0 h 146"/>
                <a:gd name="T6" fmla="*/ 2147483647 w 88"/>
                <a:gd name="T7" fmla="*/ 0 h 146"/>
                <a:gd name="T8" fmla="*/ 2147483647 w 88"/>
                <a:gd name="T9" fmla="*/ 2147483647 h 146"/>
                <a:gd name="T10" fmla="*/ 2147483647 w 88"/>
                <a:gd name="T11" fmla="*/ 2147483647 h 146"/>
                <a:gd name="T12" fmla="*/ 2147483647 w 88"/>
                <a:gd name="T13" fmla="*/ 2147483647 h 146"/>
                <a:gd name="T14" fmla="*/ 2147483647 w 88"/>
                <a:gd name="T15" fmla="*/ 2147483647 h 146"/>
                <a:gd name="T16" fmla="*/ 2147483647 w 88"/>
                <a:gd name="T17" fmla="*/ 2147483647 h 146"/>
                <a:gd name="T18" fmla="*/ 2147483647 w 88"/>
                <a:gd name="T19" fmla="*/ 2147483647 h 146"/>
                <a:gd name="T20" fmla="*/ 2147483647 w 88"/>
                <a:gd name="T21" fmla="*/ 2147483647 h 146"/>
                <a:gd name="T22" fmla="*/ 2147483647 w 88"/>
                <a:gd name="T23" fmla="*/ 0 h 146"/>
                <a:gd name="T24" fmla="*/ 2147483647 w 88"/>
                <a:gd name="T25" fmla="*/ 0 h 146"/>
                <a:gd name="T26" fmla="*/ 2147483647 w 88"/>
                <a:gd name="T27" fmla="*/ 0 h 146"/>
                <a:gd name="T28" fmla="*/ 2147483647 w 88"/>
                <a:gd name="T29" fmla="*/ 0 h 146"/>
                <a:gd name="T30" fmla="*/ 2147483647 w 88"/>
                <a:gd name="T31" fmla="*/ 2147483647 h 146"/>
                <a:gd name="T32" fmla="*/ 0 w 88"/>
                <a:gd name="T33" fmla="*/ 2147483647 h 146"/>
                <a:gd name="T34" fmla="*/ 0 w 88"/>
                <a:gd name="T35" fmla="*/ 2147483647 h 146"/>
                <a:gd name="T36" fmla="*/ 0 w 88"/>
                <a:gd name="T37" fmla="*/ 2147483647 h 146"/>
                <a:gd name="T38" fmla="*/ 0 w 88"/>
                <a:gd name="T39" fmla="*/ 2147483647 h 146"/>
                <a:gd name="T40" fmla="*/ 0 w 88"/>
                <a:gd name="T41" fmla="*/ 2147483647 h 146"/>
                <a:gd name="T42" fmla="*/ 2147483647 w 88"/>
                <a:gd name="T43" fmla="*/ 2147483647 h 146"/>
                <a:gd name="T44" fmla="*/ 2147483647 w 88"/>
                <a:gd name="T45" fmla="*/ 2147483647 h 146"/>
                <a:gd name="T46" fmla="*/ 2147483647 w 88"/>
                <a:gd name="T47" fmla="*/ 2147483647 h 146"/>
                <a:gd name="T48" fmla="*/ 2147483647 w 88"/>
                <a:gd name="T49" fmla="*/ 2147483647 h 146"/>
                <a:gd name="T50" fmla="*/ 2147483647 w 88"/>
                <a:gd name="T51" fmla="*/ 2147483647 h 146"/>
                <a:gd name="T52" fmla="*/ 2147483647 w 88"/>
                <a:gd name="T53" fmla="*/ 2147483647 h 146"/>
                <a:gd name="T54" fmla="*/ 2147483647 w 88"/>
                <a:gd name="T55" fmla="*/ 2147483647 h 146"/>
                <a:gd name="T56" fmla="*/ 2147483647 w 88"/>
                <a:gd name="T57" fmla="*/ 2147483647 h 146"/>
                <a:gd name="T58" fmla="*/ 2147483647 w 88"/>
                <a:gd name="T59" fmla="*/ 2147483647 h 146"/>
                <a:gd name="T60" fmla="*/ 2147483647 w 88"/>
                <a:gd name="T61" fmla="*/ 2147483647 h 146"/>
                <a:gd name="T62" fmla="*/ 2147483647 w 88"/>
                <a:gd name="T63" fmla="*/ 2147483647 h 146"/>
                <a:gd name="T64" fmla="*/ 2147483647 w 88"/>
                <a:gd name="T65" fmla="*/ 2147483647 h 146"/>
                <a:gd name="T66" fmla="*/ 2147483647 w 88"/>
                <a:gd name="T67" fmla="*/ 2147483647 h 146"/>
                <a:gd name="T68" fmla="*/ 2147483647 w 88"/>
                <a:gd name="T69" fmla="*/ 2147483647 h 146"/>
                <a:gd name="T70" fmla="*/ 2147483647 w 88"/>
                <a:gd name="T71" fmla="*/ 2147483647 h 146"/>
                <a:gd name="T72" fmla="*/ 2147483647 w 88"/>
                <a:gd name="T73" fmla="*/ 2147483647 h 146"/>
                <a:gd name="T74" fmla="*/ 2147483647 w 88"/>
                <a:gd name="T75" fmla="*/ 2147483647 h 146"/>
                <a:gd name="T76" fmla="*/ 2147483647 w 88"/>
                <a:gd name="T77" fmla="*/ 2147483647 h 146"/>
                <a:gd name="T78" fmla="*/ 2147483647 w 88"/>
                <a:gd name="T79" fmla="*/ 2147483647 h 146"/>
                <a:gd name="T80" fmla="*/ 2147483647 w 88"/>
                <a:gd name="T81" fmla="*/ 2147483647 h 146"/>
                <a:gd name="T82" fmla="*/ 2147483647 w 88"/>
                <a:gd name="T83" fmla="*/ 2147483647 h 146"/>
                <a:gd name="T84" fmla="*/ 2147483647 w 88"/>
                <a:gd name="T85" fmla="*/ 2147483647 h 146"/>
                <a:gd name="T86" fmla="*/ 2147483647 w 88"/>
                <a:gd name="T87" fmla="*/ 2147483647 h 146"/>
                <a:gd name="T88" fmla="*/ 2147483647 w 88"/>
                <a:gd name="T89" fmla="*/ 2147483647 h 146"/>
                <a:gd name="T90" fmla="*/ 2147483647 w 88"/>
                <a:gd name="T91" fmla="*/ 0 h 146"/>
                <a:gd name="T92" fmla="*/ 2147483647 w 88"/>
                <a:gd name="T93" fmla="*/ 0 h 146"/>
                <a:gd name="T94" fmla="*/ 2147483647 w 88"/>
                <a:gd name="T95" fmla="*/ 0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8" h="146">
                  <a:moveTo>
                    <a:pt x="81" y="0"/>
                  </a:moveTo>
                  <a:lnTo>
                    <a:pt x="73" y="0"/>
                  </a:lnTo>
                  <a:lnTo>
                    <a:pt x="70" y="0"/>
                  </a:lnTo>
                  <a:lnTo>
                    <a:pt x="69" y="1"/>
                  </a:lnTo>
                  <a:lnTo>
                    <a:pt x="67" y="4"/>
                  </a:lnTo>
                  <a:lnTo>
                    <a:pt x="67" y="6"/>
                  </a:lnTo>
                  <a:lnTo>
                    <a:pt x="67" y="108"/>
                  </a:lnTo>
                  <a:lnTo>
                    <a:pt x="30" y="4"/>
                  </a:lnTo>
                  <a:lnTo>
                    <a:pt x="27" y="1"/>
                  </a:lnTo>
                  <a:lnTo>
                    <a:pt x="24" y="0"/>
                  </a:lnTo>
                  <a:lnTo>
                    <a:pt x="6" y="0"/>
                  </a:lnTo>
                  <a:lnTo>
                    <a:pt x="3" y="0"/>
                  </a:lnTo>
                  <a:lnTo>
                    <a:pt x="2" y="1"/>
                  </a:lnTo>
                  <a:lnTo>
                    <a:pt x="0" y="4"/>
                  </a:lnTo>
                  <a:lnTo>
                    <a:pt x="0" y="6"/>
                  </a:lnTo>
                  <a:lnTo>
                    <a:pt x="0" y="140"/>
                  </a:lnTo>
                  <a:lnTo>
                    <a:pt x="0" y="142"/>
                  </a:lnTo>
                  <a:lnTo>
                    <a:pt x="2" y="143"/>
                  </a:lnTo>
                  <a:lnTo>
                    <a:pt x="3" y="146"/>
                  </a:lnTo>
                  <a:lnTo>
                    <a:pt x="6" y="146"/>
                  </a:lnTo>
                  <a:lnTo>
                    <a:pt x="14" y="146"/>
                  </a:lnTo>
                  <a:lnTo>
                    <a:pt x="16" y="146"/>
                  </a:lnTo>
                  <a:lnTo>
                    <a:pt x="19" y="143"/>
                  </a:lnTo>
                  <a:lnTo>
                    <a:pt x="20" y="142"/>
                  </a:lnTo>
                  <a:lnTo>
                    <a:pt x="20" y="140"/>
                  </a:lnTo>
                  <a:lnTo>
                    <a:pt x="20" y="38"/>
                  </a:lnTo>
                  <a:lnTo>
                    <a:pt x="58" y="142"/>
                  </a:lnTo>
                  <a:lnTo>
                    <a:pt x="61" y="145"/>
                  </a:lnTo>
                  <a:lnTo>
                    <a:pt x="64" y="146"/>
                  </a:lnTo>
                  <a:lnTo>
                    <a:pt x="81" y="146"/>
                  </a:lnTo>
                  <a:lnTo>
                    <a:pt x="83" y="146"/>
                  </a:lnTo>
                  <a:lnTo>
                    <a:pt x="86" y="143"/>
                  </a:lnTo>
                  <a:lnTo>
                    <a:pt x="87" y="142"/>
                  </a:lnTo>
                  <a:lnTo>
                    <a:pt x="88" y="140"/>
                  </a:lnTo>
                  <a:lnTo>
                    <a:pt x="88" y="6"/>
                  </a:lnTo>
                  <a:lnTo>
                    <a:pt x="87" y="4"/>
                  </a:lnTo>
                  <a:lnTo>
                    <a:pt x="86" y="1"/>
                  </a:lnTo>
                  <a:lnTo>
                    <a:pt x="83" y="0"/>
                  </a:lnTo>
                  <a:lnTo>
                    <a:pt x="8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25"/>
            <p:cNvSpPr>
              <a:spLocks/>
            </p:cNvSpPr>
            <p:nvPr userDrawn="1"/>
          </p:nvSpPr>
          <p:spPr bwMode="black">
            <a:xfrm>
              <a:off x="1522413" y="5883275"/>
              <a:ext cx="134937" cy="231775"/>
            </a:xfrm>
            <a:custGeom>
              <a:avLst/>
              <a:gdLst>
                <a:gd name="T0" fmla="*/ 2147483647 w 85"/>
                <a:gd name="T1" fmla="*/ 2147483647 h 146"/>
                <a:gd name="T2" fmla="*/ 2147483647 w 85"/>
                <a:gd name="T3" fmla="*/ 2147483647 h 146"/>
                <a:gd name="T4" fmla="*/ 2147483647 w 85"/>
                <a:gd name="T5" fmla="*/ 2147483647 h 146"/>
                <a:gd name="T6" fmla="*/ 2147483647 w 85"/>
                <a:gd name="T7" fmla="*/ 2147483647 h 146"/>
                <a:gd name="T8" fmla="*/ 2147483647 w 85"/>
                <a:gd name="T9" fmla="*/ 2147483647 h 146"/>
                <a:gd name="T10" fmla="*/ 2147483647 w 85"/>
                <a:gd name="T11" fmla="*/ 2147483647 h 146"/>
                <a:gd name="T12" fmla="*/ 2147483647 w 85"/>
                <a:gd name="T13" fmla="*/ 2147483647 h 146"/>
                <a:gd name="T14" fmla="*/ 2147483647 w 85"/>
                <a:gd name="T15" fmla="*/ 2147483647 h 146"/>
                <a:gd name="T16" fmla="*/ 2147483647 w 85"/>
                <a:gd name="T17" fmla="*/ 2147483647 h 146"/>
                <a:gd name="T18" fmla="*/ 2147483647 w 85"/>
                <a:gd name="T19" fmla="*/ 2147483647 h 146"/>
                <a:gd name="T20" fmla="*/ 2147483647 w 85"/>
                <a:gd name="T21" fmla="*/ 2147483647 h 146"/>
                <a:gd name="T22" fmla="*/ 2147483647 w 85"/>
                <a:gd name="T23" fmla="*/ 2147483647 h 146"/>
                <a:gd name="T24" fmla="*/ 2147483647 w 85"/>
                <a:gd name="T25" fmla="*/ 2147483647 h 146"/>
                <a:gd name="T26" fmla="*/ 2147483647 w 85"/>
                <a:gd name="T27" fmla="*/ 2147483647 h 146"/>
                <a:gd name="T28" fmla="*/ 2147483647 w 85"/>
                <a:gd name="T29" fmla="*/ 2147483647 h 146"/>
                <a:gd name="T30" fmla="*/ 2147483647 w 85"/>
                <a:gd name="T31" fmla="*/ 0 h 146"/>
                <a:gd name="T32" fmla="*/ 2147483647 w 85"/>
                <a:gd name="T33" fmla="*/ 0 h 146"/>
                <a:gd name="T34" fmla="*/ 2147483647 w 85"/>
                <a:gd name="T35" fmla="*/ 0 h 146"/>
                <a:gd name="T36" fmla="*/ 2147483647 w 85"/>
                <a:gd name="T37" fmla="*/ 0 h 146"/>
                <a:gd name="T38" fmla="*/ 2147483647 w 85"/>
                <a:gd name="T39" fmla="*/ 0 h 146"/>
                <a:gd name="T40" fmla="*/ 2147483647 w 85"/>
                <a:gd name="T41" fmla="*/ 2147483647 h 146"/>
                <a:gd name="T42" fmla="*/ 2147483647 w 85"/>
                <a:gd name="T43" fmla="*/ 2147483647 h 146"/>
                <a:gd name="T44" fmla="*/ 2147483647 w 85"/>
                <a:gd name="T45" fmla="*/ 2147483647 h 146"/>
                <a:gd name="T46" fmla="*/ 2147483647 w 85"/>
                <a:gd name="T47" fmla="*/ 2147483647 h 146"/>
                <a:gd name="T48" fmla="*/ 2147483647 w 85"/>
                <a:gd name="T49" fmla="*/ 0 h 146"/>
                <a:gd name="T50" fmla="*/ 2147483647 w 85"/>
                <a:gd name="T51" fmla="*/ 0 h 146"/>
                <a:gd name="T52" fmla="*/ 2147483647 w 85"/>
                <a:gd name="T53" fmla="*/ 0 h 146"/>
                <a:gd name="T54" fmla="*/ 2147483647 w 85"/>
                <a:gd name="T55" fmla="*/ 0 h 146"/>
                <a:gd name="T56" fmla="*/ 2147483647 w 85"/>
                <a:gd name="T57" fmla="*/ 0 h 146"/>
                <a:gd name="T58" fmla="*/ 2147483647 w 85"/>
                <a:gd name="T59" fmla="*/ 2147483647 h 146"/>
                <a:gd name="T60" fmla="*/ 2147483647 w 85"/>
                <a:gd name="T61" fmla="*/ 2147483647 h 146"/>
                <a:gd name="T62" fmla="*/ 2147483647 w 85"/>
                <a:gd name="T63" fmla="*/ 2147483647 h 146"/>
                <a:gd name="T64" fmla="*/ 2147483647 w 85"/>
                <a:gd name="T65" fmla="*/ 2147483647 h 146"/>
                <a:gd name="T66" fmla="*/ 2147483647 w 85"/>
                <a:gd name="T67" fmla="*/ 2147483647 h 146"/>
                <a:gd name="T68" fmla="*/ 2147483647 w 85"/>
                <a:gd name="T69" fmla="*/ 2147483647 h 146"/>
                <a:gd name="T70" fmla="*/ 0 w 85"/>
                <a:gd name="T71" fmla="*/ 2147483647 h 146"/>
                <a:gd name="T72" fmla="*/ 2147483647 w 85"/>
                <a:gd name="T73" fmla="*/ 2147483647 h 146"/>
                <a:gd name="T74" fmla="*/ 2147483647 w 85"/>
                <a:gd name="T75" fmla="*/ 2147483647 h 146"/>
                <a:gd name="T76" fmla="*/ 2147483647 w 85"/>
                <a:gd name="T77" fmla="*/ 2147483647 h 146"/>
                <a:gd name="T78" fmla="*/ 2147483647 w 85"/>
                <a:gd name="T79" fmla="*/ 2147483647 h 146"/>
                <a:gd name="T80" fmla="*/ 2147483647 w 85"/>
                <a:gd name="T81" fmla="*/ 2147483647 h 146"/>
                <a:gd name="T82" fmla="*/ 2147483647 w 85"/>
                <a:gd name="T83" fmla="*/ 2147483647 h 146"/>
                <a:gd name="T84" fmla="*/ 2147483647 w 85"/>
                <a:gd name="T85" fmla="*/ 2147483647 h 146"/>
                <a:gd name="T86" fmla="*/ 2147483647 w 85"/>
                <a:gd name="T87" fmla="*/ 2147483647 h 146"/>
                <a:gd name="T88" fmla="*/ 2147483647 w 85"/>
                <a:gd name="T89" fmla="*/ 2147483647 h 1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5" h="146">
                  <a:moveTo>
                    <a:pt x="63" y="142"/>
                  </a:moveTo>
                  <a:lnTo>
                    <a:pt x="63" y="142"/>
                  </a:lnTo>
                  <a:lnTo>
                    <a:pt x="65" y="145"/>
                  </a:lnTo>
                  <a:lnTo>
                    <a:pt x="69" y="146"/>
                  </a:lnTo>
                  <a:lnTo>
                    <a:pt x="79" y="146"/>
                  </a:lnTo>
                  <a:lnTo>
                    <a:pt x="81" y="145"/>
                  </a:lnTo>
                  <a:lnTo>
                    <a:pt x="83" y="143"/>
                  </a:lnTo>
                  <a:lnTo>
                    <a:pt x="85" y="140"/>
                  </a:lnTo>
                  <a:lnTo>
                    <a:pt x="83" y="138"/>
                  </a:lnTo>
                  <a:lnTo>
                    <a:pt x="53" y="71"/>
                  </a:lnTo>
                  <a:lnTo>
                    <a:pt x="82" y="8"/>
                  </a:lnTo>
                  <a:lnTo>
                    <a:pt x="82" y="5"/>
                  </a:lnTo>
                  <a:lnTo>
                    <a:pt x="82" y="2"/>
                  </a:lnTo>
                  <a:lnTo>
                    <a:pt x="80" y="0"/>
                  </a:lnTo>
                  <a:lnTo>
                    <a:pt x="76" y="0"/>
                  </a:lnTo>
                  <a:lnTo>
                    <a:pt x="67" y="0"/>
                  </a:lnTo>
                  <a:lnTo>
                    <a:pt x="64" y="0"/>
                  </a:lnTo>
                  <a:lnTo>
                    <a:pt x="61" y="4"/>
                  </a:lnTo>
                  <a:lnTo>
                    <a:pt x="42" y="45"/>
                  </a:lnTo>
                  <a:lnTo>
                    <a:pt x="22" y="4"/>
                  </a:lnTo>
                  <a:lnTo>
                    <a:pt x="20" y="0"/>
                  </a:lnTo>
                  <a:lnTo>
                    <a:pt x="18" y="0"/>
                  </a:lnTo>
                  <a:lnTo>
                    <a:pt x="8" y="0"/>
                  </a:lnTo>
                  <a:lnTo>
                    <a:pt x="4" y="0"/>
                  </a:lnTo>
                  <a:lnTo>
                    <a:pt x="2" y="2"/>
                  </a:lnTo>
                  <a:lnTo>
                    <a:pt x="2" y="5"/>
                  </a:lnTo>
                  <a:lnTo>
                    <a:pt x="2" y="8"/>
                  </a:lnTo>
                  <a:lnTo>
                    <a:pt x="31" y="71"/>
                  </a:lnTo>
                  <a:lnTo>
                    <a:pt x="1" y="138"/>
                  </a:lnTo>
                  <a:lnTo>
                    <a:pt x="0" y="140"/>
                  </a:lnTo>
                  <a:lnTo>
                    <a:pt x="1" y="143"/>
                  </a:lnTo>
                  <a:lnTo>
                    <a:pt x="3" y="145"/>
                  </a:lnTo>
                  <a:lnTo>
                    <a:pt x="6" y="146"/>
                  </a:lnTo>
                  <a:lnTo>
                    <a:pt x="15" y="146"/>
                  </a:lnTo>
                  <a:lnTo>
                    <a:pt x="19" y="145"/>
                  </a:lnTo>
                  <a:lnTo>
                    <a:pt x="21" y="142"/>
                  </a:lnTo>
                  <a:lnTo>
                    <a:pt x="42" y="96"/>
                  </a:lnTo>
                  <a:lnTo>
                    <a:pt x="63"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26"/>
            <p:cNvSpPr>
              <a:spLocks noEditPoints="1"/>
            </p:cNvSpPr>
            <p:nvPr userDrawn="1"/>
          </p:nvSpPr>
          <p:spPr bwMode="black">
            <a:xfrm>
              <a:off x="1679575" y="5880100"/>
              <a:ext cx="120650" cy="238125"/>
            </a:xfrm>
            <a:custGeom>
              <a:avLst/>
              <a:gdLst>
                <a:gd name="T0" fmla="*/ 2147483647 w 76"/>
                <a:gd name="T1" fmla="*/ 2147483647 h 150"/>
                <a:gd name="T2" fmla="*/ 2147483647 w 76"/>
                <a:gd name="T3" fmla="*/ 2147483647 h 150"/>
                <a:gd name="T4" fmla="*/ 2147483647 w 76"/>
                <a:gd name="T5" fmla="*/ 2147483647 h 150"/>
                <a:gd name="T6" fmla="*/ 2147483647 w 76"/>
                <a:gd name="T7" fmla="*/ 2147483647 h 150"/>
                <a:gd name="T8" fmla="*/ 2147483647 w 76"/>
                <a:gd name="T9" fmla="*/ 0 h 150"/>
                <a:gd name="T10" fmla="*/ 2147483647 w 76"/>
                <a:gd name="T11" fmla="*/ 0 h 150"/>
                <a:gd name="T12" fmla="*/ 2147483647 w 76"/>
                <a:gd name="T13" fmla="*/ 0 h 150"/>
                <a:gd name="T14" fmla="*/ 2147483647 w 76"/>
                <a:gd name="T15" fmla="*/ 2147483647 h 150"/>
                <a:gd name="T16" fmla="*/ 2147483647 w 76"/>
                <a:gd name="T17" fmla="*/ 2147483647 h 150"/>
                <a:gd name="T18" fmla="*/ 0 w 76"/>
                <a:gd name="T19" fmla="*/ 2147483647 h 150"/>
                <a:gd name="T20" fmla="*/ 0 w 76"/>
                <a:gd name="T21" fmla="*/ 2147483647 h 150"/>
                <a:gd name="T22" fmla="*/ 0 w 76"/>
                <a:gd name="T23" fmla="*/ 2147483647 h 150"/>
                <a:gd name="T24" fmla="*/ 2147483647 w 76"/>
                <a:gd name="T25" fmla="*/ 2147483647 h 150"/>
                <a:gd name="T26" fmla="*/ 2147483647 w 76"/>
                <a:gd name="T27" fmla="*/ 2147483647 h 150"/>
                <a:gd name="T28" fmla="*/ 2147483647 w 76"/>
                <a:gd name="T29" fmla="*/ 2147483647 h 150"/>
                <a:gd name="T30" fmla="*/ 2147483647 w 76"/>
                <a:gd name="T31" fmla="*/ 2147483647 h 150"/>
                <a:gd name="T32" fmla="*/ 2147483647 w 76"/>
                <a:gd name="T33" fmla="*/ 2147483647 h 150"/>
                <a:gd name="T34" fmla="*/ 2147483647 w 76"/>
                <a:gd name="T35" fmla="*/ 2147483647 h 150"/>
                <a:gd name="T36" fmla="*/ 2147483647 w 76"/>
                <a:gd name="T37" fmla="*/ 2147483647 h 150"/>
                <a:gd name="T38" fmla="*/ 2147483647 w 76"/>
                <a:gd name="T39" fmla="*/ 2147483647 h 150"/>
                <a:gd name="T40" fmla="*/ 2147483647 w 76"/>
                <a:gd name="T41" fmla="*/ 2147483647 h 150"/>
                <a:gd name="T42" fmla="*/ 2147483647 w 76"/>
                <a:gd name="T43" fmla="*/ 2147483647 h 150"/>
                <a:gd name="T44" fmla="*/ 2147483647 w 76"/>
                <a:gd name="T45" fmla="*/ 2147483647 h 150"/>
                <a:gd name="T46" fmla="*/ 2147483647 w 76"/>
                <a:gd name="T47" fmla="*/ 2147483647 h 150"/>
                <a:gd name="T48" fmla="*/ 2147483647 w 76"/>
                <a:gd name="T49" fmla="*/ 2147483647 h 150"/>
                <a:gd name="T50" fmla="*/ 2147483647 w 76"/>
                <a:gd name="T51" fmla="*/ 2147483647 h 150"/>
                <a:gd name="T52" fmla="*/ 2147483647 w 76"/>
                <a:gd name="T53" fmla="*/ 2147483647 h 150"/>
                <a:gd name="T54" fmla="*/ 2147483647 w 76"/>
                <a:gd name="T55" fmla="*/ 2147483647 h 150"/>
                <a:gd name="T56" fmla="*/ 2147483647 w 76"/>
                <a:gd name="T57" fmla="*/ 2147483647 h 150"/>
                <a:gd name="T58" fmla="*/ 2147483647 w 76"/>
                <a:gd name="T59" fmla="*/ 2147483647 h 150"/>
                <a:gd name="T60" fmla="*/ 2147483647 w 76"/>
                <a:gd name="T61" fmla="*/ 2147483647 h 150"/>
                <a:gd name="T62" fmla="*/ 2147483647 w 76"/>
                <a:gd name="T63" fmla="*/ 2147483647 h 150"/>
                <a:gd name="T64" fmla="*/ 2147483647 w 76"/>
                <a:gd name="T65" fmla="*/ 2147483647 h 150"/>
                <a:gd name="T66" fmla="*/ 2147483647 w 76"/>
                <a:gd name="T67" fmla="*/ 2147483647 h 1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 h="150">
                  <a:moveTo>
                    <a:pt x="76" y="114"/>
                  </a:moveTo>
                  <a:lnTo>
                    <a:pt x="76" y="34"/>
                  </a:lnTo>
                  <a:lnTo>
                    <a:pt x="76" y="28"/>
                  </a:lnTo>
                  <a:lnTo>
                    <a:pt x="74" y="21"/>
                  </a:lnTo>
                  <a:lnTo>
                    <a:pt x="70" y="15"/>
                  </a:lnTo>
                  <a:lnTo>
                    <a:pt x="67" y="10"/>
                  </a:lnTo>
                  <a:lnTo>
                    <a:pt x="61" y="6"/>
                  </a:lnTo>
                  <a:lnTo>
                    <a:pt x="55" y="2"/>
                  </a:lnTo>
                  <a:lnTo>
                    <a:pt x="49" y="0"/>
                  </a:lnTo>
                  <a:lnTo>
                    <a:pt x="42" y="0"/>
                  </a:lnTo>
                  <a:lnTo>
                    <a:pt x="35" y="0"/>
                  </a:lnTo>
                  <a:lnTo>
                    <a:pt x="27" y="0"/>
                  </a:lnTo>
                  <a:lnTo>
                    <a:pt x="21" y="2"/>
                  </a:lnTo>
                  <a:lnTo>
                    <a:pt x="15" y="6"/>
                  </a:lnTo>
                  <a:lnTo>
                    <a:pt x="9" y="10"/>
                  </a:lnTo>
                  <a:lnTo>
                    <a:pt x="6" y="15"/>
                  </a:lnTo>
                  <a:lnTo>
                    <a:pt x="2" y="21"/>
                  </a:lnTo>
                  <a:lnTo>
                    <a:pt x="0" y="28"/>
                  </a:lnTo>
                  <a:lnTo>
                    <a:pt x="0" y="34"/>
                  </a:lnTo>
                  <a:lnTo>
                    <a:pt x="0" y="114"/>
                  </a:lnTo>
                  <a:lnTo>
                    <a:pt x="0" y="122"/>
                  </a:lnTo>
                  <a:lnTo>
                    <a:pt x="2" y="129"/>
                  </a:lnTo>
                  <a:lnTo>
                    <a:pt x="6" y="135"/>
                  </a:lnTo>
                  <a:lnTo>
                    <a:pt x="9" y="140"/>
                  </a:lnTo>
                  <a:lnTo>
                    <a:pt x="15" y="144"/>
                  </a:lnTo>
                  <a:lnTo>
                    <a:pt x="21" y="147"/>
                  </a:lnTo>
                  <a:lnTo>
                    <a:pt x="27" y="149"/>
                  </a:lnTo>
                  <a:lnTo>
                    <a:pt x="35" y="150"/>
                  </a:lnTo>
                  <a:lnTo>
                    <a:pt x="42" y="150"/>
                  </a:lnTo>
                  <a:lnTo>
                    <a:pt x="49" y="149"/>
                  </a:lnTo>
                  <a:lnTo>
                    <a:pt x="55" y="147"/>
                  </a:lnTo>
                  <a:lnTo>
                    <a:pt x="61" y="144"/>
                  </a:lnTo>
                  <a:lnTo>
                    <a:pt x="67" y="140"/>
                  </a:lnTo>
                  <a:lnTo>
                    <a:pt x="70" y="135"/>
                  </a:lnTo>
                  <a:lnTo>
                    <a:pt x="74" y="129"/>
                  </a:lnTo>
                  <a:lnTo>
                    <a:pt x="76" y="122"/>
                  </a:lnTo>
                  <a:lnTo>
                    <a:pt x="76" y="114"/>
                  </a:lnTo>
                  <a:close/>
                  <a:moveTo>
                    <a:pt x="20" y="114"/>
                  </a:moveTo>
                  <a:lnTo>
                    <a:pt x="20" y="34"/>
                  </a:lnTo>
                  <a:lnTo>
                    <a:pt x="21" y="30"/>
                  </a:lnTo>
                  <a:lnTo>
                    <a:pt x="25" y="25"/>
                  </a:lnTo>
                  <a:lnTo>
                    <a:pt x="30" y="21"/>
                  </a:lnTo>
                  <a:lnTo>
                    <a:pt x="35" y="20"/>
                  </a:lnTo>
                  <a:lnTo>
                    <a:pt x="42" y="20"/>
                  </a:lnTo>
                  <a:lnTo>
                    <a:pt x="47" y="21"/>
                  </a:lnTo>
                  <a:lnTo>
                    <a:pt x="51" y="25"/>
                  </a:lnTo>
                  <a:lnTo>
                    <a:pt x="55" y="30"/>
                  </a:lnTo>
                  <a:lnTo>
                    <a:pt x="56" y="34"/>
                  </a:lnTo>
                  <a:lnTo>
                    <a:pt x="56" y="114"/>
                  </a:lnTo>
                  <a:lnTo>
                    <a:pt x="55" y="120"/>
                  </a:lnTo>
                  <a:lnTo>
                    <a:pt x="51" y="125"/>
                  </a:lnTo>
                  <a:lnTo>
                    <a:pt x="47" y="128"/>
                  </a:lnTo>
                  <a:lnTo>
                    <a:pt x="42" y="129"/>
                  </a:lnTo>
                  <a:lnTo>
                    <a:pt x="35" y="129"/>
                  </a:lnTo>
                  <a:lnTo>
                    <a:pt x="30" y="128"/>
                  </a:lnTo>
                  <a:lnTo>
                    <a:pt x="25" y="125"/>
                  </a:lnTo>
                  <a:lnTo>
                    <a:pt x="21" y="120"/>
                  </a:lnTo>
                  <a:lnTo>
                    <a:pt x="2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27"/>
            <p:cNvSpPr>
              <a:spLocks/>
            </p:cNvSpPr>
            <p:nvPr userDrawn="1"/>
          </p:nvSpPr>
          <p:spPr bwMode="black">
            <a:xfrm>
              <a:off x="1838325" y="5883275"/>
              <a:ext cx="141288" cy="231775"/>
            </a:xfrm>
            <a:custGeom>
              <a:avLst/>
              <a:gdLst>
                <a:gd name="T0" fmla="*/ 2147483647 w 89"/>
                <a:gd name="T1" fmla="*/ 2147483647 h 146"/>
                <a:gd name="T2" fmla="*/ 2147483647 w 89"/>
                <a:gd name="T3" fmla="*/ 2147483647 h 146"/>
                <a:gd name="T4" fmla="*/ 2147483647 w 89"/>
                <a:gd name="T5" fmla="*/ 2147483647 h 146"/>
                <a:gd name="T6" fmla="*/ 2147483647 w 89"/>
                <a:gd name="T7" fmla="*/ 2147483647 h 146"/>
                <a:gd name="T8" fmla="*/ 2147483647 w 89"/>
                <a:gd name="T9" fmla="*/ 2147483647 h 146"/>
                <a:gd name="T10" fmla="*/ 2147483647 w 89"/>
                <a:gd name="T11" fmla="*/ 2147483647 h 146"/>
                <a:gd name="T12" fmla="*/ 2147483647 w 89"/>
                <a:gd name="T13" fmla="*/ 2147483647 h 146"/>
                <a:gd name="T14" fmla="*/ 2147483647 w 89"/>
                <a:gd name="T15" fmla="*/ 2147483647 h 146"/>
                <a:gd name="T16" fmla="*/ 2147483647 w 89"/>
                <a:gd name="T17" fmla="*/ 2147483647 h 146"/>
                <a:gd name="T18" fmla="*/ 2147483647 w 89"/>
                <a:gd name="T19" fmla="*/ 2147483647 h 146"/>
                <a:gd name="T20" fmla="*/ 2147483647 w 89"/>
                <a:gd name="T21" fmla="*/ 2147483647 h 146"/>
                <a:gd name="T22" fmla="*/ 2147483647 w 89"/>
                <a:gd name="T23" fmla="*/ 0 h 146"/>
                <a:gd name="T24" fmla="*/ 2147483647 w 89"/>
                <a:gd name="T25" fmla="*/ 0 h 146"/>
                <a:gd name="T26" fmla="*/ 2147483647 w 89"/>
                <a:gd name="T27" fmla="*/ 0 h 146"/>
                <a:gd name="T28" fmla="*/ 2147483647 w 89"/>
                <a:gd name="T29" fmla="*/ 0 h 146"/>
                <a:gd name="T30" fmla="*/ 2147483647 w 89"/>
                <a:gd name="T31" fmla="*/ 0 h 146"/>
                <a:gd name="T32" fmla="*/ 2147483647 w 89"/>
                <a:gd name="T33" fmla="*/ 2147483647 h 146"/>
                <a:gd name="T34" fmla="*/ 2147483647 w 89"/>
                <a:gd name="T35" fmla="*/ 2147483647 h 146"/>
                <a:gd name="T36" fmla="*/ 2147483647 w 89"/>
                <a:gd name="T37" fmla="*/ 2147483647 h 146"/>
                <a:gd name="T38" fmla="*/ 2147483647 w 89"/>
                <a:gd name="T39" fmla="*/ 2147483647 h 146"/>
                <a:gd name="T40" fmla="*/ 2147483647 w 89"/>
                <a:gd name="T41" fmla="*/ 2147483647 h 146"/>
                <a:gd name="T42" fmla="*/ 2147483647 w 89"/>
                <a:gd name="T43" fmla="*/ 2147483647 h 146"/>
                <a:gd name="T44" fmla="*/ 2147483647 w 89"/>
                <a:gd name="T45" fmla="*/ 2147483647 h 146"/>
                <a:gd name="T46" fmla="*/ 2147483647 w 89"/>
                <a:gd name="T47" fmla="*/ 0 h 146"/>
                <a:gd name="T48" fmla="*/ 2147483647 w 89"/>
                <a:gd name="T49" fmla="*/ 0 h 146"/>
                <a:gd name="T50" fmla="*/ 2147483647 w 89"/>
                <a:gd name="T51" fmla="*/ 0 h 146"/>
                <a:gd name="T52" fmla="*/ 2147483647 w 89"/>
                <a:gd name="T53" fmla="*/ 0 h 146"/>
                <a:gd name="T54" fmla="*/ 2147483647 w 89"/>
                <a:gd name="T55" fmla="*/ 2147483647 h 146"/>
                <a:gd name="T56" fmla="*/ 2147483647 w 89"/>
                <a:gd name="T57" fmla="*/ 2147483647 h 146"/>
                <a:gd name="T58" fmla="*/ 0 w 89"/>
                <a:gd name="T59" fmla="*/ 2147483647 h 146"/>
                <a:gd name="T60" fmla="*/ 0 w 89"/>
                <a:gd name="T61" fmla="*/ 2147483647 h 146"/>
                <a:gd name="T62" fmla="*/ 0 w 89"/>
                <a:gd name="T63" fmla="*/ 2147483647 h 146"/>
                <a:gd name="T64" fmla="*/ 2147483647 w 89"/>
                <a:gd name="T65" fmla="*/ 2147483647 h 146"/>
                <a:gd name="T66" fmla="*/ 2147483647 w 89"/>
                <a:gd name="T67" fmla="*/ 2147483647 h 146"/>
                <a:gd name="T68" fmla="*/ 2147483647 w 89"/>
                <a:gd name="T69" fmla="*/ 2147483647 h 146"/>
                <a:gd name="T70" fmla="*/ 2147483647 w 89"/>
                <a:gd name="T71" fmla="*/ 2147483647 h 146"/>
                <a:gd name="T72" fmla="*/ 2147483647 w 89"/>
                <a:gd name="T73" fmla="*/ 2147483647 h 146"/>
                <a:gd name="T74" fmla="*/ 2147483647 w 89"/>
                <a:gd name="T75" fmla="*/ 2147483647 h 146"/>
                <a:gd name="T76" fmla="*/ 2147483647 w 89"/>
                <a:gd name="T77" fmla="*/ 2147483647 h 146"/>
                <a:gd name="T78" fmla="*/ 2147483647 w 89"/>
                <a:gd name="T79" fmla="*/ 2147483647 h 146"/>
                <a:gd name="T80" fmla="*/ 2147483647 w 89"/>
                <a:gd name="T81" fmla="*/ 2147483647 h 146"/>
                <a:gd name="T82" fmla="*/ 2147483647 w 89"/>
                <a:gd name="T83" fmla="*/ 2147483647 h 146"/>
                <a:gd name="T84" fmla="*/ 2147483647 w 89"/>
                <a:gd name="T85" fmla="*/ 2147483647 h 146"/>
                <a:gd name="T86" fmla="*/ 2147483647 w 89"/>
                <a:gd name="T87" fmla="*/ 2147483647 h 146"/>
                <a:gd name="T88" fmla="*/ 2147483647 w 89"/>
                <a:gd name="T89" fmla="*/ 2147483647 h 146"/>
                <a:gd name="T90" fmla="*/ 2147483647 w 89"/>
                <a:gd name="T91" fmla="*/ 2147483647 h 146"/>
                <a:gd name="T92" fmla="*/ 2147483647 w 89"/>
                <a:gd name="T93" fmla="*/ 2147483647 h 146"/>
                <a:gd name="T94" fmla="*/ 2147483647 w 89"/>
                <a:gd name="T95" fmla="*/ 2147483647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 h="146">
                  <a:moveTo>
                    <a:pt x="65" y="146"/>
                  </a:moveTo>
                  <a:lnTo>
                    <a:pt x="83" y="146"/>
                  </a:lnTo>
                  <a:lnTo>
                    <a:pt x="85" y="146"/>
                  </a:lnTo>
                  <a:lnTo>
                    <a:pt x="86" y="143"/>
                  </a:lnTo>
                  <a:lnTo>
                    <a:pt x="89" y="142"/>
                  </a:lnTo>
                  <a:lnTo>
                    <a:pt x="89" y="140"/>
                  </a:lnTo>
                  <a:lnTo>
                    <a:pt x="89" y="6"/>
                  </a:lnTo>
                  <a:lnTo>
                    <a:pt x="89" y="4"/>
                  </a:lnTo>
                  <a:lnTo>
                    <a:pt x="86" y="1"/>
                  </a:lnTo>
                  <a:lnTo>
                    <a:pt x="85" y="0"/>
                  </a:lnTo>
                  <a:lnTo>
                    <a:pt x="83" y="0"/>
                  </a:lnTo>
                  <a:lnTo>
                    <a:pt x="74" y="0"/>
                  </a:lnTo>
                  <a:lnTo>
                    <a:pt x="72" y="0"/>
                  </a:lnTo>
                  <a:lnTo>
                    <a:pt x="70" y="1"/>
                  </a:lnTo>
                  <a:lnTo>
                    <a:pt x="68" y="4"/>
                  </a:lnTo>
                  <a:lnTo>
                    <a:pt x="68" y="6"/>
                  </a:lnTo>
                  <a:lnTo>
                    <a:pt x="68" y="108"/>
                  </a:lnTo>
                  <a:lnTo>
                    <a:pt x="30" y="4"/>
                  </a:lnTo>
                  <a:lnTo>
                    <a:pt x="28" y="1"/>
                  </a:lnTo>
                  <a:lnTo>
                    <a:pt x="24" y="0"/>
                  </a:lnTo>
                  <a:lnTo>
                    <a:pt x="8" y="0"/>
                  </a:lnTo>
                  <a:lnTo>
                    <a:pt x="5" y="0"/>
                  </a:lnTo>
                  <a:lnTo>
                    <a:pt x="3" y="1"/>
                  </a:lnTo>
                  <a:lnTo>
                    <a:pt x="2" y="4"/>
                  </a:lnTo>
                  <a:lnTo>
                    <a:pt x="0" y="6"/>
                  </a:lnTo>
                  <a:lnTo>
                    <a:pt x="0" y="140"/>
                  </a:lnTo>
                  <a:lnTo>
                    <a:pt x="2" y="142"/>
                  </a:lnTo>
                  <a:lnTo>
                    <a:pt x="3" y="143"/>
                  </a:lnTo>
                  <a:lnTo>
                    <a:pt x="5" y="146"/>
                  </a:lnTo>
                  <a:lnTo>
                    <a:pt x="8" y="146"/>
                  </a:lnTo>
                  <a:lnTo>
                    <a:pt x="16" y="146"/>
                  </a:lnTo>
                  <a:lnTo>
                    <a:pt x="18" y="146"/>
                  </a:lnTo>
                  <a:lnTo>
                    <a:pt x="19" y="143"/>
                  </a:lnTo>
                  <a:lnTo>
                    <a:pt x="22" y="142"/>
                  </a:lnTo>
                  <a:lnTo>
                    <a:pt x="22" y="140"/>
                  </a:lnTo>
                  <a:lnTo>
                    <a:pt x="22" y="38"/>
                  </a:lnTo>
                  <a:lnTo>
                    <a:pt x="59" y="142"/>
                  </a:lnTo>
                  <a:lnTo>
                    <a:pt x="61" y="145"/>
                  </a:lnTo>
                  <a:lnTo>
                    <a:pt x="6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28"/>
            <p:cNvSpPr>
              <a:spLocks noEditPoints="1"/>
            </p:cNvSpPr>
            <p:nvPr userDrawn="1"/>
          </p:nvSpPr>
          <p:spPr bwMode="black">
            <a:xfrm>
              <a:off x="1270000"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0 h 146"/>
                <a:gd name="T78" fmla="*/ 2147483647 w 75"/>
                <a:gd name="T79" fmla="*/ 0 h 146"/>
                <a:gd name="T80" fmla="*/ 2147483647 w 75"/>
                <a:gd name="T81" fmla="*/ 0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2147483647 h 146"/>
                <a:gd name="T104" fmla="*/ 2147483647 w 75"/>
                <a:gd name="T105" fmla="*/ 2147483647 h 146"/>
                <a:gd name="T106" fmla="*/ 2147483647 w 75"/>
                <a:gd name="T107" fmla="*/ 2147483647 h 146"/>
                <a:gd name="T108" fmla="*/ 2147483647 w 75"/>
                <a:gd name="T109" fmla="*/ 2147483647 h 146"/>
                <a:gd name="T110" fmla="*/ 2147483647 w 75"/>
                <a:gd name="T111" fmla="*/ 2147483647 h 1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14" y="146"/>
                  </a:lnTo>
                  <a:lnTo>
                    <a:pt x="16" y="146"/>
                  </a:lnTo>
                  <a:lnTo>
                    <a:pt x="19" y="145"/>
                  </a:lnTo>
                  <a:lnTo>
                    <a:pt x="20" y="143"/>
                  </a:lnTo>
                  <a:lnTo>
                    <a:pt x="20" y="140"/>
                  </a:lnTo>
                  <a:lnTo>
                    <a:pt x="20" y="101"/>
                  </a:lnTo>
                  <a:lnTo>
                    <a:pt x="39" y="101"/>
                  </a:lnTo>
                  <a:lnTo>
                    <a:pt x="46" y="100"/>
                  </a:lnTo>
                  <a:lnTo>
                    <a:pt x="53" y="97"/>
                  </a:lnTo>
                  <a:lnTo>
                    <a:pt x="59" y="95"/>
                  </a:lnTo>
                  <a:lnTo>
                    <a:pt x="64" y="90"/>
                  </a:lnTo>
                  <a:lnTo>
                    <a:pt x="69" y="85"/>
                  </a:lnTo>
                  <a:lnTo>
                    <a:pt x="71" y="79"/>
                  </a:lnTo>
                  <a:lnTo>
                    <a:pt x="74" y="72"/>
                  </a:lnTo>
                  <a:lnTo>
                    <a:pt x="75" y="65"/>
                  </a:lnTo>
                  <a:lnTo>
                    <a:pt x="75" y="36"/>
                  </a:lnTo>
                  <a:lnTo>
                    <a:pt x="74" y="29"/>
                  </a:lnTo>
                  <a:lnTo>
                    <a:pt x="71" y="22"/>
                  </a:lnTo>
                  <a:lnTo>
                    <a:pt x="69" y="16"/>
                  </a:lnTo>
                  <a:lnTo>
                    <a:pt x="64" y="11"/>
                  </a:lnTo>
                  <a:lnTo>
                    <a:pt x="59" y="6"/>
                  </a:lnTo>
                  <a:lnTo>
                    <a:pt x="53" y="3"/>
                  </a:lnTo>
                  <a:lnTo>
                    <a:pt x="46" y="0"/>
                  </a:lnTo>
                  <a:lnTo>
                    <a:pt x="39" y="0"/>
                  </a:lnTo>
                  <a:close/>
                  <a:moveTo>
                    <a:pt x="53" y="65"/>
                  </a:moveTo>
                  <a:lnTo>
                    <a:pt x="53" y="65"/>
                  </a:lnTo>
                  <a:lnTo>
                    <a:pt x="52" y="71"/>
                  </a:lnTo>
                  <a:lnTo>
                    <a:pt x="50" y="76"/>
                  </a:lnTo>
                  <a:lnTo>
                    <a:pt x="45" y="78"/>
                  </a:lnTo>
                  <a:lnTo>
                    <a:pt x="39" y="79"/>
                  </a:lnTo>
                  <a:lnTo>
                    <a:pt x="20" y="79"/>
                  </a:lnTo>
                  <a:lnTo>
                    <a:pt x="20" y="21"/>
                  </a:lnTo>
                  <a:lnTo>
                    <a:pt x="39" y="21"/>
                  </a:lnTo>
                  <a:lnTo>
                    <a:pt x="45" y="22"/>
                  </a:lnTo>
                  <a:lnTo>
                    <a:pt x="50" y="25"/>
                  </a:lnTo>
                  <a:lnTo>
                    <a:pt x="52" y="30"/>
                  </a:lnTo>
                  <a:lnTo>
                    <a:pt x="53" y="36"/>
                  </a:lnTo>
                  <a:lnTo>
                    <a:pt x="53"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29"/>
            <p:cNvSpPr>
              <a:spLocks/>
            </p:cNvSpPr>
            <p:nvPr userDrawn="1"/>
          </p:nvSpPr>
          <p:spPr bwMode="black">
            <a:xfrm>
              <a:off x="1419225"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2147483647 w 75"/>
                <a:gd name="T11" fmla="*/ 2147483647 h 146"/>
                <a:gd name="T12" fmla="*/ 0 w 75"/>
                <a:gd name="T13" fmla="*/ 2147483647 h 146"/>
                <a:gd name="T14" fmla="*/ 0 w 75"/>
                <a:gd name="T15" fmla="*/ 2147483647 h 146"/>
                <a:gd name="T16" fmla="*/ 0 w 75"/>
                <a:gd name="T17" fmla="*/ 2147483647 h 146"/>
                <a:gd name="T18" fmla="*/ 2147483647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0 h 146"/>
                <a:gd name="T104" fmla="*/ 2147483647 w 75"/>
                <a:gd name="T105" fmla="*/ 0 h 146"/>
                <a:gd name="T106" fmla="*/ 2147483647 w 75"/>
                <a:gd name="T107" fmla="*/ 0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5" h="146">
                  <a:moveTo>
                    <a:pt x="69" y="0"/>
                  </a:moveTo>
                  <a:lnTo>
                    <a:pt x="6" y="0"/>
                  </a:lnTo>
                  <a:lnTo>
                    <a:pt x="4" y="0"/>
                  </a:lnTo>
                  <a:lnTo>
                    <a:pt x="3" y="2"/>
                  </a:lnTo>
                  <a:lnTo>
                    <a:pt x="1" y="4"/>
                  </a:lnTo>
                  <a:lnTo>
                    <a:pt x="0" y="6"/>
                  </a:lnTo>
                  <a:lnTo>
                    <a:pt x="0" y="140"/>
                  </a:lnTo>
                  <a:lnTo>
                    <a:pt x="1" y="143"/>
                  </a:lnTo>
                  <a:lnTo>
                    <a:pt x="3" y="145"/>
                  </a:lnTo>
                  <a:lnTo>
                    <a:pt x="4" y="146"/>
                  </a:lnTo>
                  <a:lnTo>
                    <a:pt x="6" y="146"/>
                  </a:lnTo>
                  <a:lnTo>
                    <a:pt x="69" y="146"/>
                  </a:lnTo>
                  <a:lnTo>
                    <a:pt x="72" y="146"/>
                  </a:lnTo>
                  <a:lnTo>
                    <a:pt x="74" y="145"/>
                  </a:lnTo>
                  <a:lnTo>
                    <a:pt x="75" y="143"/>
                  </a:lnTo>
                  <a:lnTo>
                    <a:pt x="75" y="140"/>
                  </a:lnTo>
                  <a:lnTo>
                    <a:pt x="75" y="132"/>
                  </a:lnTo>
                  <a:lnTo>
                    <a:pt x="75" y="129"/>
                  </a:lnTo>
                  <a:lnTo>
                    <a:pt x="74" y="127"/>
                  </a:lnTo>
                  <a:lnTo>
                    <a:pt x="72" y="126"/>
                  </a:lnTo>
                  <a:lnTo>
                    <a:pt x="69" y="126"/>
                  </a:lnTo>
                  <a:lnTo>
                    <a:pt x="22" y="126"/>
                  </a:lnTo>
                  <a:lnTo>
                    <a:pt x="22" y="84"/>
                  </a:lnTo>
                  <a:lnTo>
                    <a:pt x="65" y="84"/>
                  </a:lnTo>
                  <a:lnTo>
                    <a:pt x="68" y="83"/>
                  </a:lnTo>
                  <a:lnTo>
                    <a:pt x="69" y="82"/>
                  </a:lnTo>
                  <a:lnTo>
                    <a:pt x="71" y="80"/>
                  </a:lnTo>
                  <a:lnTo>
                    <a:pt x="72" y="78"/>
                  </a:lnTo>
                  <a:lnTo>
                    <a:pt x="72" y="70"/>
                  </a:lnTo>
                  <a:lnTo>
                    <a:pt x="71" y="67"/>
                  </a:lnTo>
                  <a:lnTo>
                    <a:pt x="69" y="65"/>
                  </a:lnTo>
                  <a:lnTo>
                    <a:pt x="68" y="64"/>
                  </a:lnTo>
                  <a:lnTo>
                    <a:pt x="65" y="62"/>
                  </a:lnTo>
                  <a:lnTo>
                    <a:pt x="22" y="62"/>
                  </a:lnTo>
                  <a:lnTo>
                    <a:pt x="22" y="21"/>
                  </a:lnTo>
                  <a:lnTo>
                    <a:pt x="69" y="21"/>
                  </a:lnTo>
                  <a:lnTo>
                    <a:pt x="72" y="21"/>
                  </a:lnTo>
                  <a:lnTo>
                    <a:pt x="74" y="19"/>
                  </a:lnTo>
                  <a:lnTo>
                    <a:pt x="75" y="17"/>
                  </a:lnTo>
                  <a:lnTo>
                    <a:pt x="75" y="15"/>
                  </a:lnTo>
                  <a:lnTo>
                    <a:pt x="75" y="6"/>
                  </a:lnTo>
                  <a:lnTo>
                    <a:pt x="75" y="4"/>
                  </a:lnTo>
                  <a:lnTo>
                    <a:pt x="74" y="2"/>
                  </a:lnTo>
                  <a:lnTo>
                    <a:pt x="72" y="0"/>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30"/>
            <p:cNvSpPr>
              <a:spLocks noEditPoints="1"/>
            </p:cNvSpPr>
            <p:nvPr userDrawn="1"/>
          </p:nvSpPr>
          <p:spPr bwMode="black">
            <a:xfrm>
              <a:off x="1736725" y="6196013"/>
              <a:ext cx="122238" cy="231775"/>
            </a:xfrm>
            <a:custGeom>
              <a:avLst/>
              <a:gdLst>
                <a:gd name="T0" fmla="*/ 2147483647 w 77"/>
                <a:gd name="T1" fmla="*/ 2147483647 h 146"/>
                <a:gd name="T2" fmla="*/ 2147483647 w 77"/>
                <a:gd name="T3" fmla="*/ 2147483647 h 146"/>
                <a:gd name="T4" fmla="*/ 2147483647 w 77"/>
                <a:gd name="T5" fmla="*/ 2147483647 h 146"/>
                <a:gd name="T6" fmla="*/ 2147483647 w 77"/>
                <a:gd name="T7" fmla="*/ 2147483647 h 146"/>
                <a:gd name="T8" fmla="*/ 2147483647 w 77"/>
                <a:gd name="T9" fmla="*/ 2147483647 h 146"/>
                <a:gd name="T10" fmla="*/ 2147483647 w 77"/>
                <a:gd name="T11" fmla="*/ 2147483647 h 146"/>
                <a:gd name="T12" fmla="*/ 2147483647 w 77"/>
                <a:gd name="T13" fmla="*/ 2147483647 h 146"/>
                <a:gd name="T14" fmla="*/ 2147483647 w 77"/>
                <a:gd name="T15" fmla="*/ 0 h 146"/>
                <a:gd name="T16" fmla="*/ 2147483647 w 77"/>
                <a:gd name="T17" fmla="*/ 0 h 146"/>
                <a:gd name="T18" fmla="*/ 2147483647 w 77"/>
                <a:gd name="T19" fmla="*/ 2147483647 h 146"/>
                <a:gd name="T20" fmla="*/ 0 w 77"/>
                <a:gd name="T21" fmla="*/ 2147483647 h 146"/>
                <a:gd name="T22" fmla="*/ 0 w 77"/>
                <a:gd name="T23" fmla="*/ 2147483647 h 146"/>
                <a:gd name="T24" fmla="*/ 2147483647 w 77"/>
                <a:gd name="T25" fmla="*/ 2147483647 h 146"/>
                <a:gd name="T26" fmla="*/ 2147483647 w 77"/>
                <a:gd name="T27" fmla="*/ 2147483647 h 146"/>
                <a:gd name="T28" fmla="*/ 2147483647 w 77"/>
                <a:gd name="T29" fmla="*/ 2147483647 h 146"/>
                <a:gd name="T30" fmla="*/ 2147483647 w 77"/>
                <a:gd name="T31" fmla="*/ 2147483647 h 146"/>
                <a:gd name="T32" fmla="*/ 2147483647 w 77"/>
                <a:gd name="T33" fmla="*/ 2147483647 h 146"/>
                <a:gd name="T34" fmla="*/ 2147483647 w 77"/>
                <a:gd name="T35" fmla="*/ 2147483647 h 146"/>
                <a:gd name="T36" fmla="*/ 2147483647 w 77"/>
                <a:gd name="T37" fmla="*/ 2147483647 h 146"/>
                <a:gd name="T38" fmla="*/ 2147483647 w 77"/>
                <a:gd name="T39" fmla="*/ 2147483647 h 146"/>
                <a:gd name="T40" fmla="*/ 2147483647 w 77"/>
                <a:gd name="T41" fmla="*/ 2147483647 h 146"/>
                <a:gd name="T42" fmla="*/ 2147483647 w 77"/>
                <a:gd name="T43" fmla="*/ 2147483647 h 146"/>
                <a:gd name="T44" fmla="*/ 2147483647 w 77"/>
                <a:gd name="T45" fmla="*/ 2147483647 h 146"/>
                <a:gd name="T46" fmla="*/ 2147483647 w 77"/>
                <a:gd name="T47" fmla="*/ 2147483647 h 146"/>
                <a:gd name="T48" fmla="*/ 2147483647 w 77"/>
                <a:gd name="T49" fmla="*/ 2147483647 h 146"/>
                <a:gd name="T50" fmla="*/ 2147483647 w 77"/>
                <a:gd name="T51" fmla="*/ 2147483647 h 146"/>
                <a:gd name="T52" fmla="*/ 2147483647 w 77"/>
                <a:gd name="T53" fmla="*/ 2147483647 h 146"/>
                <a:gd name="T54" fmla="*/ 2147483647 w 77"/>
                <a:gd name="T55" fmla="*/ 2147483647 h 146"/>
                <a:gd name="T56" fmla="*/ 2147483647 w 77"/>
                <a:gd name="T57" fmla="*/ 2147483647 h 146"/>
                <a:gd name="T58" fmla="*/ 2147483647 w 77"/>
                <a:gd name="T59" fmla="*/ 2147483647 h 146"/>
                <a:gd name="T60" fmla="*/ 2147483647 w 77"/>
                <a:gd name="T61" fmla="*/ 2147483647 h 146"/>
                <a:gd name="T62" fmla="*/ 2147483647 w 77"/>
                <a:gd name="T63" fmla="*/ 2147483647 h 146"/>
                <a:gd name="T64" fmla="*/ 2147483647 w 77"/>
                <a:gd name="T65" fmla="*/ 2147483647 h 146"/>
                <a:gd name="T66" fmla="*/ 2147483647 w 77"/>
                <a:gd name="T67" fmla="*/ 2147483647 h 146"/>
                <a:gd name="T68" fmla="*/ 2147483647 w 77"/>
                <a:gd name="T69" fmla="*/ 2147483647 h 146"/>
                <a:gd name="T70" fmla="*/ 2147483647 w 77"/>
                <a:gd name="T71" fmla="*/ 2147483647 h 146"/>
                <a:gd name="T72" fmla="*/ 2147483647 w 77"/>
                <a:gd name="T73" fmla="*/ 2147483647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7" h="146">
                  <a:moveTo>
                    <a:pt x="66" y="72"/>
                  </a:moveTo>
                  <a:lnTo>
                    <a:pt x="66" y="72"/>
                  </a:lnTo>
                  <a:lnTo>
                    <a:pt x="69" y="67"/>
                  </a:lnTo>
                  <a:lnTo>
                    <a:pt x="73" y="61"/>
                  </a:lnTo>
                  <a:lnTo>
                    <a:pt x="74" y="55"/>
                  </a:lnTo>
                  <a:lnTo>
                    <a:pt x="75" y="48"/>
                  </a:lnTo>
                  <a:lnTo>
                    <a:pt x="75" y="36"/>
                  </a:lnTo>
                  <a:lnTo>
                    <a:pt x="74" y="29"/>
                  </a:lnTo>
                  <a:lnTo>
                    <a:pt x="72" y="22"/>
                  </a:lnTo>
                  <a:lnTo>
                    <a:pt x="69" y="16"/>
                  </a:lnTo>
                  <a:lnTo>
                    <a:pt x="64" y="11"/>
                  </a:lnTo>
                  <a:lnTo>
                    <a:pt x="60" y="6"/>
                  </a:lnTo>
                  <a:lnTo>
                    <a:pt x="54" y="3"/>
                  </a:lnTo>
                  <a:lnTo>
                    <a:pt x="46" y="0"/>
                  </a:lnTo>
                  <a:lnTo>
                    <a:pt x="39" y="0"/>
                  </a:lnTo>
                  <a:lnTo>
                    <a:pt x="6" y="0"/>
                  </a:lnTo>
                  <a:lnTo>
                    <a:pt x="3" y="0"/>
                  </a:lnTo>
                  <a:lnTo>
                    <a:pt x="1" y="2"/>
                  </a:lnTo>
                  <a:lnTo>
                    <a:pt x="0" y="4"/>
                  </a:lnTo>
                  <a:lnTo>
                    <a:pt x="0" y="6"/>
                  </a:lnTo>
                  <a:lnTo>
                    <a:pt x="0" y="140"/>
                  </a:lnTo>
                  <a:lnTo>
                    <a:pt x="0" y="143"/>
                  </a:lnTo>
                  <a:lnTo>
                    <a:pt x="1" y="145"/>
                  </a:lnTo>
                  <a:lnTo>
                    <a:pt x="3" y="146"/>
                  </a:lnTo>
                  <a:lnTo>
                    <a:pt x="6" y="146"/>
                  </a:lnTo>
                  <a:lnTo>
                    <a:pt x="42" y="146"/>
                  </a:lnTo>
                  <a:lnTo>
                    <a:pt x="49" y="146"/>
                  </a:lnTo>
                  <a:lnTo>
                    <a:pt x="55" y="144"/>
                  </a:lnTo>
                  <a:lnTo>
                    <a:pt x="61" y="140"/>
                  </a:lnTo>
                  <a:lnTo>
                    <a:pt x="67" y="137"/>
                  </a:lnTo>
                  <a:lnTo>
                    <a:pt x="70" y="131"/>
                  </a:lnTo>
                  <a:lnTo>
                    <a:pt x="74" y="125"/>
                  </a:lnTo>
                  <a:lnTo>
                    <a:pt x="76" y="119"/>
                  </a:lnTo>
                  <a:lnTo>
                    <a:pt x="77" y="112"/>
                  </a:lnTo>
                  <a:lnTo>
                    <a:pt x="77" y="98"/>
                  </a:lnTo>
                  <a:lnTo>
                    <a:pt x="76" y="91"/>
                  </a:lnTo>
                  <a:lnTo>
                    <a:pt x="74" y="84"/>
                  </a:lnTo>
                  <a:lnTo>
                    <a:pt x="70" y="78"/>
                  </a:lnTo>
                  <a:lnTo>
                    <a:pt x="66" y="72"/>
                  </a:lnTo>
                  <a:close/>
                  <a:moveTo>
                    <a:pt x="20" y="21"/>
                  </a:moveTo>
                  <a:lnTo>
                    <a:pt x="39" y="21"/>
                  </a:lnTo>
                  <a:lnTo>
                    <a:pt x="45" y="22"/>
                  </a:lnTo>
                  <a:lnTo>
                    <a:pt x="50" y="25"/>
                  </a:lnTo>
                  <a:lnTo>
                    <a:pt x="52" y="30"/>
                  </a:lnTo>
                  <a:lnTo>
                    <a:pt x="54" y="36"/>
                  </a:lnTo>
                  <a:lnTo>
                    <a:pt x="54" y="48"/>
                  </a:lnTo>
                  <a:lnTo>
                    <a:pt x="52" y="54"/>
                  </a:lnTo>
                  <a:lnTo>
                    <a:pt x="50" y="59"/>
                  </a:lnTo>
                  <a:lnTo>
                    <a:pt x="45" y="61"/>
                  </a:lnTo>
                  <a:lnTo>
                    <a:pt x="39" y="62"/>
                  </a:lnTo>
                  <a:lnTo>
                    <a:pt x="20" y="62"/>
                  </a:lnTo>
                  <a:lnTo>
                    <a:pt x="20" y="21"/>
                  </a:lnTo>
                  <a:close/>
                  <a:moveTo>
                    <a:pt x="56" y="112"/>
                  </a:moveTo>
                  <a:lnTo>
                    <a:pt x="56" y="112"/>
                  </a:lnTo>
                  <a:lnTo>
                    <a:pt x="55" y="116"/>
                  </a:lnTo>
                  <a:lnTo>
                    <a:pt x="51" y="121"/>
                  </a:lnTo>
                  <a:lnTo>
                    <a:pt x="48" y="125"/>
                  </a:lnTo>
                  <a:lnTo>
                    <a:pt x="42" y="126"/>
                  </a:lnTo>
                  <a:lnTo>
                    <a:pt x="20" y="126"/>
                  </a:lnTo>
                  <a:lnTo>
                    <a:pt x="20" y="84"/>
                  </a:lnTo>
                  <a:lnTo>
                    <a:pt x="42" y="84"/>
                  </a:lnTo>
                  <a:lnTo>
                    <a:pt x="48" y="85"/>
                  </a:lnTo>
                  <a:lnTo>
                    <a:pt x="51" y="88"/>
                  </a:lnTo>
                  <a:lnTo>
                    <a:pt x="55" y="92"/>
                  </a:lnTo>
                  <a:lnTo>
                    <a:pt x="56" y="98"/>
                  </a:lnTo>
                  <a:lnTo>
                    <a:pt x="56"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31"/>
            <p:cNvSpPr>
              <a:spLocks noEditPoints="1"/>
            </p:cNvSpPr>
            <p:nvPr userDrawn="1"/>
          </p:nvSpPr>
          <p:spPr bwMode="black">
            <a:xfrm>
              <a:off x="1893888" y="6192838"/>
              <a:ext cx="123825" cy="239712"/>
            </a:xfrm>
            <a:custGeom>
              <a:avLst/>
              <a:gdLst>
                <a:gd name="T0" fmla="*/ 2147483647 w 78"/>
                <a:gd name="T1" fmla="*/ 0 h 151"/>
                <a:gd name="T2" fmla="*/ 2147483647 w 78"/>
                <a:gd name="T3" fmla="*/ 2147483647 h 151"/>
                <a:gd name="T4" fmla="*/ 2147483647 w 78"/>
                <a:gd name="T5" fmla="*/ 2147483647 h 151"/>
                <a:gd name="T6" fmla="*/ 2147483647 w 78"/>
                <a:gd name="T7" fmla="*/ 2147483647 h 151"/>
                <a:gd name="T8" fmla="*/ 0 w 78"/>
                <a:gd name="T9" fmla="*/ 2147483647 h 151"/>
                <a:gd name="T10" fmla="*/ 0 w 78"/>
                <a:gd name="T11" fmla="*/ 2147483647 h 151"/>
                <a:gd name="T12" fmla="*/ 0 w 78"/>
                <a:gd name="T13" fmla="*/ 2147483647 h 151"/>
                <a:gd name="T14" fmla="*/ 2147483647 w 78"/>
                <a:gd name="T15" fmla="*/ 2147483647 h 151"/>
                <a:gd name="T16" fmla="*/ 2147483647 w 78"/>
                <a:gd name="T17" fmla="*/ 2147483647 h 151"/>
                <a:gd name="T18" fmla="*/ 2147483647 w 78"/>
                <a:gd name="T19" fmla="*/ 2147483647 h 151"/>
                <a:gd name="T20" fmla="*/ 2147483647 w 78"/>
                <a:gd name="T21" fmla="*/ 2147483647 h 151"/>
                <a:gd name="T22" fmla="*/ 2147483647 w 78"/>
                <a:gd name="T23" fmla="*/ 2147483647 h 151"/>
                <a:gd name="T24" fmla="*/ 2147483647 w 78"/>
                <a:gd name="T25" fmla="*/ 2147483647 h 151"/>
                <a:gd name="T26" fmla="*/ 2147483647 w 78"/>
                <a:gd name="T27" fmla="*/ 2147483647 h 151"/>
                <a:gd name="T28" fmla="*/ 2147483647 w 78"/>
                <a:gd name="T29" fmla="*/ 2147483647 h 151"/>
                <a:gd name="T30" fmla="*/ 2147483647 w 78"/>
                <a:gd name="T31" fmla="*/ 2147483647 h 151"/>
                <a:gd name="T32" fmla="*/ 2147483647 w 78"/>
                <a:gd name="T33" fmla="*/ 2147483647 h 151"/>
                <a:gd name="T34" fmla="*/ 2147483647 w 78"/>
                <a:gd name="T35" fmla="*/ 2147483647 h 151"/>
                <a:gd name="T36" fmla="*/ 2147483647 w 78"/>
                <a:gd name="T37" fmla="*/ 2147483647 h 151"/>
                <a:gd name="T38" fmla="*/ 2147483647 w 78"/>
                <a:gd name="T39" fmla="*/ 2147483647 h 151"/>
                <a:gd name="T40" fmla="*/ 2147483647 w 78"/>
                <a:gd name="T41" fmla="*/ 0 h 151"/>
                <a:gd name="T42" fmla="*/ 2147483647 w 78"/>
                <a:gd name="T43" fmla="*/ 2147483647 h 151"/>
                <a:gd name="T44" fmla="*/ 2147483647 w 78"/>
                <a:gd name="T45" fmla="*/ 2147483647 h 151"/>
                <a:gd name="T46" fmla="*/ 2147483647 w 78"/>
                <a:gd name="T47" fmla="*/ 2147483647 h 151"/>
                <a:gd name="T48" fmla="*/ 2147483647 w 78"/>
                <a:gd name="T49" fmla="*/ 2147483647 h 151"/>
                <a:gd name="T50" fmla="*/ 2147483647 w 78"/>
                <a:gd name="T51" fmla="*/ 2147483647 h 151"/>
                <a:gd name="T52" fmla="*/ 2147483647 w 78"/>
                <a:gd name="T53" fmla="*/ 2147483647 h 151"/>
                <a:gd name="T54" fmla="*/ 2147483647 w 78"/>
                <a:gd name="T55" fmla="*/ 2147483647 h 151"/>
                <a:gd name="T56" fmla="*/ 2147483647 w 78"/>
                <a:gd name="T57" fmla="*/ 2147483647 h 151"/>
                <a:gd name="T58" fmla="*/ 2147483647 w 78"/>
                <a:gd name="T59" fmla="*/ 2147483647 h 151"/>
                <a:gd name="T60" fmla="*/ 2147483647 w 78"/>
                <a:gd name="T61" fmla="*/ 2147483647 h 151"/>
                <a:gd name="T62" fmla="*/ 2147483647 w 78"/>
                <a:gd name="T63" fmla="*/ 2147483647 h 151"/>
                <a:gd name="T64" fmla="*/ 2147483647 w 78"/>
                <a:gd name="T65" fmla="*/ 2147483647 h 1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151">
                  <a:moveTo>
                    <a:pt x="42" y="0"/>
                  </a:moveTo>
                  <a:lnTo>
                    <a:pt x="36" y="0"/>
                  </a:lnTo>
                  <a:lnTo>
                    <a:pt x="29" y="1"/>
                  </a:lnTo>
                  <a:lnTo>
                    <a:pt x="22" y="2"/>
                  </a:lnTo>
                  <a:lnTo>
                    <a:pt x="16" y="6"/>
                  </a:lnTo>
                  <a:lnTo>
                    <a:pt x="11" y="11"/>
                  </a:lnTo>
                  <a:lnTo>
                    <a:pt x="6" y="15"/>
                  </a:lnTo>
                  <a:lnTo>
                    <a:pt x="2" y="21"/>
                  </a:lnTo>
                  <a:lnTo>
                    <a:pt x="0" y="29"/>
                  </a:lnTo>
                  <a:lnTo>
                    <a:pt x="0" y="36"/>
                  </a:lnTo>
                  <a:lnTo>
                    <a:pt x="0" y="115"/>
                  </a:lnTo>
                  <a:lnTo>
                    <a:pt x="0" y="122"/>
                  </a:lnTo>
                  <a:lnTo>
                    <a:pt x="2" y="129"/>
                  </a:lnTo>
                  <a:lnTo>
                    <a:pt x="6" y="135"/>
                  </a:lnTo>
                  <a:lnTo>
                    <a:pt x="11" y="140"/>
                  </a:lnTo>
                  <a:lnTo>
                    <a:pt x="16" y="145"/>
                  </a:lnTo>
                  <a:lnTo>
                    <a:pt x="22" y="148"/>
                  </a:lnTo>
                  <a:lnTo>
                    <a:pt x="29" y="149"/>
                  </a:lnTo>
                  <a:lnTo>
                    <a:pt x="36" y="151"/>
                  </a:lnTo>
                  <a:lnTo>
                    <a:pt x="42" y="151"/>
                  </a:lnTo>
                  <a:lnTo>
                    <a:pt x="49" y="149"/>
                  </a:lnTo>
                  <a:lnTo>
                    <a:pt x="55" y="148"/>
                  </a:lnTo>
                  <a:lnTo>
                    <a:pt x="61" y="145"/>
                  </a:lnTo>
                  <a:lnTo>
                    <a:pt x="67" y="140"/>
                  </a:lnTo>
                  <a:lnTo>
                    <a:pt x="71" y="135"/>
                  </a:lnTo>
                  <a:lnTo>
                    <a:pt x="74" y="129"/>
                  </a:lnTo>
                  <a:lnTo>
                    <a:pt x="77" y="122"/>
                  </a:lnTo>
                  <a:lnTo>
                    <a:pt x="78" y="115"/>
                  </a:lnTo>
                  <a:lnTo>
                    <a:pt x="78" y="36"/>
                  </a:lnTo>
                  <a:lnTo>
                    <a:pt x="77" y="29"/>
                  </a:lnTo>
                  <a:lnTo>
                    <a:pt x="74" y="21"/>
                  </a:lnTo>
                  <a:lnTo>
                    <a:pt x="71" y="15"/>
                  </a:lnTo>
                  <a:lnTo>
                    <a:pt x="67" y="11"/>
                  </a:lnTo>
                  <a:lnTo>
                    <a:pt x="61" y="6"/>
                  </a:lnTo>
                  <a:lnTo>
                    <a:pt x="55" y="2"/>
                  </a:lnTo>
                  <a:lnTo>
                    <a:pt x="49" y="1"/>
                  </a:lnTo>
                  <a:lnTo>
                    <a:pt x="42" y="0"/>
                  </a:lnTo>
                  <a:close/>
                  <a:moveTo>
                    <a:pt x="56" y="115"/>
                  </a:moveTo>
                  <a:lnTo>
                    <a:pt x="56" y="115"/>
                  </a:lnTo>
                  <a:lnTo>
                    <a:pt x="55" y="121"/>
                  </a:lnTo>
                  <a:lnTo>
                    <a:pt x="53" y="125"/>
                  </a:lnTo>
                  <a:lnTo>
                    <a:pt x="48" y="129"/>
                  </a:lnTo>
                  <a:lnTo>
                    <a:pt x="42" y="130"/>
                  </a:lnTo>
                  <a:lnTo>
                    <a:pt x="36" y="130"/>
                  </a:lnTo>
                  <a:lnTo>
                    <a:pt x="30" y="129"/>
                  </a:lnTo>
                  <a:lnTo>
                    <a:pt x="25" y="125"/>
                  </a:lnTo>
                  <a:lnTo>
                    <a:pt x="22" y="121"/>
                  </a:lnTo>
                  <a:lnTo>
                    <a:pt x="20" y="115"/>
                  </a:lnTo>
                  <a:lnTo>
                    <a:pt x="20" y="36"/>
                  </a:lnTo>
                  <a:lnTo>
                    <a:pt x="22" y="30"/>
                  </a:lnTo>
                  <a:lnTo>
                    <a:pt x="25" y="25"/>
                  </a:lnTo>
                  <a:lnTo>
                    <a:pt x="30" y="21"/>
                  </a:lnTo>
                  <a:lnTo>
                    <a:pt x="36" y="21"/>
                  </a:lnTo>
                  <a:lnTo>
                    <a:pt x="42" y="21"/>
                  </a:lnTo>
                  <a:lnTo>
                    <a:pt x="48" y="21"/>
                  </a:lnTo>
                  <a:lnTo>
                    <a:pt x="53" y="25"/>
                  </a:lnTo>
                  <a:lnTo>
                    <a:pt x="55" y="30"/>
                  </a:lnTo>
                  <a:lnTo>
                    <a:pt x="56" y="36"/>
                  </a:lnTo>
                  <a:lnTo>
                    <a:pt x="56" y="1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32"/>
            <p:cNvSpPr>
              <a:spLocks noEditPoints="1"/>
            </p:cNvSpPr>
            <p:nvPr userDrawn="1"/>
          </p:nvSpPr>
          <p:spPr bwMode="black">
            <a:xfrm>
              <a:off x="2055813" y="6196013"/>
              <a:ext cx="119062"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0 h 146"/>
                <a:gd name="T64" fmla="*/ 2147483647 w 75"/>
                <a:gd name="T65" fmla="*/ 0 h 146"/>
                <a:gd name="T66" fmla="*/ 2147483647 w 75"/>
                <a:gd name="T67" fmla="*/ 0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39" y="146"/>
                  </a:lnTo>
                  <a:lnTo>
                    <a:pt x="46" y="146"/>
                  </a:lnTo>
                  <a:lnTo>
                    <a:pt x="52" y="144"/>
                  </a:lnTo>
                  <a:lnTo>
                    <a:pt x="58" y="140"/>
                  </a:lnTo>
                  <a:lnTo>
                    <a:pt x="64" y="137"/>
                  </a:lnTo>
                  <a:lnTo>
                    <a:pt x="68" y="131"/>
                  </a:lnTo>
                  <a:lnTo>
                    <a:pt x="71" y="125"/>
                  </a:lnTo>
                  <a:lnTo>
                    <a:pt x="74" y="119"/>
                  </a:lnTo>
                  <a:lnTo>
                    <a:pt x="75" y="112"/>
                  </a:lnTo>
                  <a:lnTo>
                    <a:pt x="75" y="36"/>
                  </a:lnTo>
                  <a:lnTo>
                    <a:pt x="74" y="29"/>
                  </a:lnTo>
                  <a:lnTo>
                    <a:pt x="71" y="22"/>
                  </a:lnTo>
                  <a:lnTo>
                    <a:pt x="68" y="16"/>
                  </a:lnTo>
                  <a:lnTo>
                    <a:pt x="64" y="11"/>
                  </a:lnTo>
                  <a:lnTo>
                    <a:pt x="58" y="6"/>
                  </a:lnTo>
                  <a:lnTo>
                    <a:pt x="52" y="3"/>
                  </a:lnTo>
                  <a:lnTo>
                    <a:pt x="46" y="0"/>
                  </a:lnTo>
                  <a:lnTo>
                    <a:pt x="39" y="0"/>
                  </a:lnTo>
                  <a:close/>
                  <a:moveTo>
                    <a:pt x="53" y="112"/>
                  </a:moveTo>
                  <a:lnTo>
                    <a:pt x="53" y="112"/>
                  </a:lnTo>
                  <a:lnTo>
                    <a:pt x="52" y="116"/>
                  </a:lnTo>
                  <a:lnTo>
                    <a:pt x="49" y="121"/>
                  </a:lnTo>
                  <a:lnTo>
                    <a:pt x="45" y="125"/>
                  </a:lnTo>
                  <a:lnTo>
                    <a:pt x="39" y="126"/>
                  </a:lnTo>
                  <a:lnTo>
                    <a:pt x="20" y="126"/>
                  </a:lnTo>
                  <a:lnTo>
                    <a:pt x="20" y="21"/>
                  </a:lnTo>
                  <a:lnTo>
                    <a:pt x="39" y="21"/>
                  </a:lnTo>
                  <a:lnTo>
                    <a:pt x="45" y="22"/>
                  </a:lnTo>
                  <a:lnTo>
                    <a:pt x="49" y="25"/>
                  </a:lnTo>
                  <a:lnTo>
                    <a:pt x="52" y="30"/>
                  </a:lnTo>
                  <a:lnTo>
                    <a:pt x="53" y="36"/>
                  </a:lnTo>
                  <a:lnTo>
                    <a:pt x="5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33"/>
            <p:cNvSpPr>
              <a:spLocks/>
            </p:cNvSpPr>
            <p:nvPr userDrawn="1"/>
          </p:nvSpPr>
          <p:spPr bwMode="black">
            <a:xfrm>
              <a:off x="2193925" y="6196013"/>
              <a:ext cx="127000" cy="231775"/>
            </a:xfrm>
            <a:custGeom>
              <a:avLst/>
              <a:gdLst>
                <a:gd name="T0" fmla="*/ 2147483647 w 80"/>
                <a:gd name="T1" fmla="*/ 0 h 146"/>
                <a:gd name="T2" fmla="*/ 2147483647 w 80"/>
                <a:gd name="T3" fmla="*/ 0 h 146"/>
                <a:gd name="T4" fmla="*/ 2147483647 w 80"/>
                <a:gd name="T5" fmla="*/ 0 h 146"/>
                <a:gd name="T6" fmla="*/ 2147483647 w 80"/>
                <a:gd name="T7" fmla="*/ 2147483647 h 146"/>
                <a:gd name="T8" fmla="*/ 2147483647 w 80"/>
                <a:gd name="T9" fmla="*/ 2147483647 h 146"/>
                <a:gd name="T10" fmla="*/ 2147483647 w 80"/>
                <a:gd name="T11" fmla="*/ 2147483647 h 146"/>
                <a:gd name="T12" fmla="*/ 2147483647 w 80"/>
                <a:gd name="T13" fmla="*/ 2147483647 h 146"/>
                <a:gd name="T14" fmla="*/ 2147483647 w 80"/>
                <a:gd name="T15" fmla="*/ 2147483647 h 146"/>
                <a:gd name="T16" fmla="*/ 2147483647 w 80"/>
                <a:gd name="T17" fmla="*/ 2147483647 h 146"/>
                <a:gd name="T18" fmla="*/ 2147483647 w 80"/>
                <a:gd name="T19" fmla="*/ 0 h 146"/>
                <a:gd name="T20" fmla="*/ 2147483647 w 80"/>
                <a:gd name="T21" fmla="*/ 0 h 146"/>
                <a:gd name="T22" fmla="*/ 2147483647 w 80"/>
                <a:gd name="T23" fmla="*/ 0 h 146"/>
                <a:gd name="T24" fmla="*/ 2147483647 w 80"/>
                <a:gd name="T25" fmla="*/ 0 h 146"/>
                <a:gd name="T26" fmla="*/ 2147483647 w 80"/>
                <a:gd name="T27" fmla="*/ 2147483647 h 146"/>
                <a:gd name="T28" fmla="*/ 0 w 80"/>
                <a:gd name="T29" fmla="*/ 2147483647 h 146"/>
                <a:gd name="T30" fmla="*/ 0 w 80"/>
                <a:gd name="T31" fmla="*/ 2147483647 h 146"/>
                <a:gd name="T32" fmla="*/ 2147483647 w 80"/>
                <a:gd name="T33" fmla="*/ 2147483647 h 146"/>
                <a:gd name="T34" fmla="*/ 2147483647 w 80"/>
                <a:gd name="T35" fmla="*/ 2147483647 h 146"/>
                <a:gd name="T36" fmla="*/ 2147483647 w 80"/>
                <a:gd name="T37" fmla="*/ 2147483647 h 146"/>
                <a:gd name="T38" fmla="*/ 2147483647 w 80"/>
                <a:gd name="T39" fmla="*/ 2147483647 h 146"/>
                <a:gd name="T40" fmla="*/ 2147483647 w 80"/>
                <a:gd name="T41" fmla="*/ 2147483647 h 146"/>
                <a:gd name="T42" fmla="*/ 2147483647 w 80"/>
                <a:gd name="T43" fmla="*/ 2147483647 h 146"/>
                <a:gd name="T44" fmla="*/ 2147483647 w 80"/>
                <a:gd name="T45" fmla="*/ 2147483647 h 146"/>
                <a:gd name="T46" fmla="*/ 2147483647 w 80"/>
                <a:gd name="T47" fmla="*/ 2147483647 h 146"/>
                <a:gd name="T48" fmla="*/ 2147483647 w 80"/>
                <a:gd name="T49" fmla="*/ 2147483647 h 146"/>
                <a:gd name="T50" fmla="*/ 2147483647 w 80"/>
                <a:gd name="T51" fmla="*/ 2147483647 h 146"/>
                <a:gd name="T52" fmla="*/ 2147483647 w 80"/>
                <a:gd name="T53" fmla="*/ 2147483647 h 146"/>
                <a:gd name="T54" fmla="*/ 2147483647 w 80"/>
                <a:gd name="T55" fmla="*/ 2147483647 h 146"/>
                <a:gd name="T56" fmla="*/ 2147483647 w 80"/>
                <a:gd name="T57" fmla="*/ 2147483647 h 146"/>
                <a:gd name="T58" fmla="*/ 2147483647 w 80"/>
                <a:gd name="T59" fmla="*/ 2147483647 h 146"/>
                <a:gd name="T60" fmla="*/ 2147483647 w 80"/>
                <a:gd name="T61" fmla="*/ 2147483647 h 146"/>
                <a:gd name="T62" fmla="*/ 2147483647 w 80"/>
                <a:gd name="T63" fmla="*/ 2147483647 h 146"/>
                <a:gd name="T64" fmla="*/ 2147483647 w 80"/>
                <a:gd name="T65" fmla="*/ 2147483647 h 146"/>
                <a:gd name="T66" fmla="*/ 2147483647 w 80"/>
                <a:gd name="T67" fmla="*/ 2147483647 h 146"/>
                <a:gd name="T68" fmla="*/ 2147483647 w 80"/>
                <a:gd name="T69" fmla="*/ 0 h 146"/>
                <a:gd name="T70" fmla="*/ 2147483647 w 80"/>
                <a:gd name="T71" fmla="*/ 0 h 146"/>
                <a:gd name="T72" fmla="*/ 2147483647 w 80"/>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0" h="146">
                  <a:moveTo>
                    <a:pt x="73" y="0"/>
                  </a:moveTo>
                  <a:lnTo>
                    <a:pt x="64" y="0"/>
                  </a:lnTo>
                  <a:lnTo>
                    <a:pt x="61" y="2"/>
                  </a:lnTo>
                  <a:lnTo>
                    <a:pt x="58" y="4"/>
                  </a:lnTo>
                  <a:lnTo>
                    <a:pt x="39" y="57"/>
                  </a:lnTo>
                  <a:lnTo>
                    <a:pt x="21" y="4"/>
                  </a:lnTo>
                  <a:lnTo>
                    <a:pt x="19" y="2"/>
                  </a:lnTo>
                  <a:lnTo>
                    <a:pt x="15" y="0"/>
                  </a:lnTo>
                  <a:lnTo>
                    <a:pt x="6" y="0"/>
                  </a:lnTo>
                  <a:lnTo>
                    <a:pt x="3" y="0"/>
                  </a:lnTo>
                  <a:lnTo>
                    <a:pt x="1" y="3"/>
                  </a:lnTo>
                  <a:lnTo>
                    <a:pt x="0" y="5"/>
                  </a:lnTo>
                  <a:lnTo>
                    <a:pt x="0" y="9"/>
                  </a:lnTo>
                  <a:lnTo>
                    <a:pt x="30" y="83"/>
                  </a:lnTo>
                  <a:lnTo>
                    <a:pt x="30" y="140"/>
                  </a:lnTo>
                  <a:lnTo>
                    <a:pt x="30" y="143"/>
                  </a:lnTo>
                  <a:lnTo>
                    <a:pt x="31" y="145"/>
                  </a:lnTo>
                  <a:lnTo>
                    <a:pt x="33" y="146"/>
                  </a:lnTo>
                  <a:lnTo>
                    <a:pt x="36" y="146"/>
                  </a:lnTo>
                  <a:lnTo>
                    <a:pt x="44" y="146"/>
                  </a:lnTo>
                  <a:lnTo>
                    <a:pt x="47" y="146"/>
                  </a:lnTo>
                  <a:lnTo>
                    <a:pt x="49" y="145"/>
                  </a:lnTo>
                  <a:lnTo>
                    <a:pt x="50" y="143"/>
                  </a:lnTo>
                  <a:lnTo>
                    <a:pt x="50" y="140"/>
                  </a:lnTo>
                  <a:lnTo>
                    <a:pt x="50" y="83"/>
                  </a:lnTo>
                  <a:lnTo>
                    <a:pt x="79" y="9"/>
                  </a:lnTo>
                  <a:lnTo>
                    <a:pt x="80" y="5"/>
                  </a:lnTo>
                  <a:lnTo>
                    <a:pt x="79" y="3"/>
                  </a:lnTo>
                  <a:lnTo>
                    <a:pt x="76" y="0"/>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34"/>
            <p:cNvSpPr>
              <a:spLocks/>
            </p:cNvSpPr>
            <p:nvPr userDrawn="1"/>
          </p:nvSpPr>
          <p:spPr bwMode="black">
            <a:xfrm>
              <a:off x="1455738" y="5883275"/>
              <a:ext cx="33337" cy="231775"/>
            </a:xfrm>
            <a:custGeom>
              <a:avLst/>
              <a:gdLst>
                <a:gd name="T0" fmla="*/ 2147483647 w 21"/>
                <a:gd name="T1" fmla="*/ 2147483647 h 146"/>
                <a:gd name="T2" fmla="*/ 2147483647 w 21"/>
                <a:gd name="T3" fmla="*/ 2147483647 h 146"/>
                <a:gd name="T4" fmla="*/ 2147483647 w 21"/>
                <a:gd name="T5" fmla="*/ 2147483647 h 146"/>
                <a:gd name="T6" fmla="*/ 2147483647 w 21"/>
                <a:gd name="T7" fmla="*/ 2147483647 h 146"/>
                <a:gd name="T8" fmla="*/ 2147483647 w 21"/>
                <a:gd name="T9" fmla="*/ 2147483647 h 146"/>
                <a:gd name="T10" fmla="*/ 2147483647 w 21"/>
                <a:gd name="T11" fmla="*/ 2147483647 h 146"/>
                <a:gd name="T12" fmla="*/ 2147483647 w 21"/>
                <a:gd name="T13" fmla="*/ 2147483647 h 146"/>
                <a:gd name="T14" fmla="*/ 2147483647 w 21"/>
                <a:gd name="T15" fmla="*/ 2147483647 h 146"/>
                <a:gd name="T16" fmla="*/ 2147483647 w 21"/>
                <a:gd name="T17" fmla="*/ 2147483647 h 146"/>
                <a:gd name="T18" fmla="*/ 2147483647 w 21"/>
                <a:gd name="T19" fmla="*/ 2147483647 h 146"/>
                <a:gd name="T20" fmla="*/ 2147483647 w 21"/>
                <a:gd name="T21" fmla="*/ 2147483647 h 146"/>
                <a:gd name="T22" fmla="*/ 0 w 21"/>
                <a:gd name="T23" fmla="*/ 2147483647 h 146"/>
                <a:gd name="T24" fmla="*/ 0 w 21"/>
                <a:gd name="T25" fmla="*/ 2147483647 h 146"/>
                <a:gd name="T26" fmla="*/ 0 w 21"/>
                <a:gd name="T27" fmla="*/ 2147483647 h 146"/>
                <a:gd name="T28" fmla="*/ 2147483647 w 21"/>
                <a:gd name="T29" fmla="*/ 2147483647 h 146"/>
                <a:gd name="T30" fmla="*/ 2147483647 w 21"/>
                <a:gd name="T31" fmla="*/ 2147483647 h 146"/>
                <a:gd name="T32" fmla="*/ 2147483647 w 21"/>
                <a:gd name="T33" fmla="*/ 0 h 146"/>
                <a:gd name="T34" fmla="*/ 2147483647 w 21"/>
                <a:gd name="T35" fmla="*/ 0 h 146"/>
                <a:gd name="T36" fmla="*/ 2147483647 w 21"/>
                <a:gd name="T37" fmla="*/ 0 h 146"/>
                <a:gd name="T38" fmla="*/ 2147483647 w 21"/>
                <a:gd name="T39" fmla="*/ 0 h 146"/>
                <a:gd name="T40" fmla="*/ 2147483647 w 21"/>
                <a:gd name="T41" fmla="*/ 0 h 146"/>
                <a:gd name="T42" fmla="*/ 2147483647 w 21"/>
                <a:gd name="T43" fmla="*/ 2147483647 h 146"/>
                <a:gd name="T44" fmla="*/ 2147483647 w 21"/>
                <a:gd name="T45" fmla="*/ 2147483647 h 146"/>
                <a:gd name="T46" fmla="*/ 2147483647 w 21"/>
                <a:gd name="T47" fmla="*/ 2147483647 h 146"/>
                <a:gd name="T48" fmla="*/ 2147483647 w 21"/>
                <a:gd name="T49" fmla="*/ 2147483647 h 1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 h="146">
                  <a:moveTo>
                    <a:pt x="21" y="140"/>
                  </a:moveTo>
                  <a:lnTo>
                    <a:pt x="21" y="140"/>
                  </a:lnTo>
                  <a:lnTo>
                    <a:pt x="21" y="142"/>
                  </a:lnTo>
                  <a:lnTo>
                    <a:pt x="19" y="143"/>
                  </a:lnTo>
                  <a:lnTo>
                    <a:pt x="18" y="146"/>
                  </a:lnTo>
                  <a:lnTo>
                    <a:pt x="15" y="146"/>
                  </a:lnTo>
                  <a:lnTo>
                    <a:pt x="7" y="146"/>
                  </a:lnTo>
                  <a:lnTo>
                    <a:pt x="5" y="146"/>
                  </a:lnTo>
                  <a:lnTo>
                    <a:pt x="2" y="143"/>
                  </a:lnTo>
                  <a:lnTo>
                    <a:pt x="1" y="142"/>
                  </a:lnTo>
                  <a:lnTo>
                    <a:pt x="0" y="140"/>
                  </a:lnTo>
                  <a:lnTo>
                    <a:pt x="0" y="6"/>
                  </a:lnTo>
                  <a:lnTo>
                    <a:pt x="1" y="4"/>
                  </a:lnTo>
                  <a:lnTo>
                    <a:pt x="2" y="1"/>
                  </a:lnTo>
                  <a:lnTo>
                    <a:pt x="5" y="0"/>
                  </a:lnTo>
                  <a:lnTo>
                    <a:pt x="7" y="0"/>
                  </a:lnTo>
                  <a:lnTo>
                    <a:pt x="15" y="0"/>
                  </a:lnTo>
                  <a:lnTo>
                    <a:pt x="18" y="0"/>
                  </a:lnTo>
                  <a:lnTo>
                    <a:pt x="19" y="1"/>
                  </a:lnTo>
                  <a:lnTo>
                    <a:pt x="21" y="4"/>
                  </a:lnTo>
                  <a:lnTo>
                    <a:pt x="21" y="6"/>
                  </a:lnTo>
                  <a:lnTo>
                    <a:pt x="21"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35"/>
            <p:cNvSpPr>
              <a:spLocks noEditPoints="1"/>
            </p:cNvSpPr>
            <p:nvPr userDrawn="1"/>
          </p:nvSpPr>
          <p:spPr bwMode="black">
            <a:xfrm>
              <a:off x="1557338" y="6196013"/>
              <a:ext cx="150812" cy="231775"/>
            </a:xfrm>
            <a:custGeom>
              <a:avLst/>
              <a:gdLst>
                <a:gd name="T0" fmla="*/ 2147483647 w 95"/>
                <a:gd name="T1" fmla="*/ 2147483647 h 146"/>
                <a:gd name="T2" fmla="*/ 2147483647 w 95"/>
                <a:gd name="T3" fmla="*/ 2147483647 h 146"/>
                <a:gd name="T4" fmla="*/ 2147483647 w 95"/>
                <a:gd name="T5" fmla="*/ 2147483647 h 146"/>
                <a:gd name="T6" fmla="*/ 2147483647 w 95"/>
                <a:gd name="T7" fmla="*/ 2147483647 h 146"/>
                <a:gd name="T8" fmla="*/ 2147483647 w 95"/>
                <a:gd name="T9" fmla="*/ 2147483647 h 146"/>
                <a:gd name="T10" fmla="*/ 2147483647 w 95"/>
                <a:gd name="T11" fmla="*/ 2147483647 h 146"/>
                <a:gd name="T12" fmla="*/ 2147483647 w 95"/>
                <a:gd name="T13" fmla="*/ 2147483647 h 146"/>
                <a:gd name="T14" fmla="*/ 2147483647 w 95"/>
                <a:gd name="T15" fmla="*/ 2147483647 h 146"/>
                <a:gd name="T16" fmla="*/ 2147483647 w 95"/>
                <a:gd name="T17" fmla="*/ 2147483647 h 146"/>
                <a:gd name="T18" fmla="*/ 2147483647 w 95"/>
                <a:gd name="T19" fmla="*/ 2147483647 h 146"/>
                <a:gd name="T20" fmla="*/ 2147483647 w 95"/>
                <a:gd name="T21" fmla="*/ 2147483647 h 146"/>
                <a:gd name="T22" fmla="*/ 0 w 95"/>
                <a:gd name="T23" fmla="*/ 2147483647 h 146"/>
                <a:gd name="T24" fmla="*/ 2147483647 w 95"/>
                <a:gd name="T25" fmla="*/ 2147483647 h 146"/>
                <a:gd name="T26" fmla="*/ 2147483647 w 95"/>
                <a:gd name="T27" fmla="*/ 2147483647 h 146"/>
                <a:gd name="T28" fmla="*/ 2147483647 w 95"/>
                <a:gd name="T29" fmla="*/ 2147483647 h 146"/>
                <a:gd name="T30" fmla="*/ 2147483647 w 95"/>
                <a:gd name="T31" fmla="*/ 2147483647 h 146"/>
                <a:gd name="T32" fmla="*/ 2147483647 w 95"/>
                <a:gd name="T33" fmla="*/ 2147483647 h 146"/>
                <a:gd name="T34" fmla="*/ 2147483647 w 95"/>
                <a:gd name="T35" fmla="*/ 0 h 146"/>
                <a:gd name="T36" fmla="*/ 2147483647 w 95"/>
                <a:gd name="T37" fmla="*/ 0 h 146"/>
                <a:gd name="T38" fmla="*/ 2147483647 w 95"/>
                <a:gd name="T39" fmla="*/ 0 h 146"/>
                <a:gd name="T40" fmla="*/ 2147483647 w 95"/>
                <a:gd name="T41" fmla="*/ 0 h 146"/>
                <a:gd name="T42" fmla="*/ 2147483647 w 95"/>
                <a:gd name="T43" fmla="*/ 2147483647 h 146"/>
                <a:gd name="T44" fmla="*/ 2147483647 w 95"/>
                <a:gd name="T45" fmla="*/ 2147483647 h 146"/>
                <a:gd name="T46" fmla="*/ 2147483647 w 95"/>
                <a:gd name="T47" fmla="*/ 2147483647 h 146"/>
                <a:gd name="T48" fmla="*/ 2147483647 w 95"/>
                <a:gd name="T49" fmla="*/ 2147483647 h 146"/>
                <a:gd name="T50" fmla="*/ 2147483647 w 95"/>
                <a:gd name="T51" fmla="*/ 2147483647 h 146"/>
                <a:gd name="T52" fmla="*/ 2147483647 w 95"/>
                <a:gd name="T53" fmla="*/ 2147483647 h 146"/>
                <a:gd name="T54" fmla="*/ 2147483647 w 95"/>
                <a:gd name="T55" fmla="*/ 2147483647 h 146"/>
                <a:gd name="T56" fmla="*/ 2147483647 w 95"/>
                <a:gd name="T57" fmla="*/ 2147483647 h 146"/>
                <a:gd name="T58" fmla="*/ 2147483647 w 95"/>
                <a:gd name="T59" fmla="*/ 2147483647 h 146"/>
                <a:gd name="T60" fmla="*/ 2147483647 w 95"/>
                <a:gd name="T61" fmla="*/ 2147483647 h 146"/>
                <a:gd name="T62" fmla="*/ 2147483647 w 95"/>
                <a:gd name="T63" fmla="*/ 2147483647 h 146"/>
                <a:gd name="T64" fmla="*/ 2147483647 w 95"/>
                <a:gd name="T65" fmla="*/ 2147483647 h 146"/>
                <a:gd name="T66" fmla="*/ 2147483647 w 95"/>
                <a:gd name="T67" fmla="*/ 2147483647 h 146"/>
                <a:gd name="T68" fmla="*/ 2147483647 w 95"/>
                <a:gd name="T69" fmla="*/ 2147483647 h 146"/>
                <a:gd name="T70" fmla="*/ 2147483647 w 95"/>
                <a:gd name="T71" fmla="*/ 2147483647 h 146"/>
                <a:gd name="T72" fmla="*/ 2147483647 w 95"/>
                <a:gd name="T73" fmla="*/ 2147483647 h 146"/>
                <a:gd name="T74" fmla="*/ 2147483647 w 95"/>
                <a:gd name="T75" fmla="*/ 2147483647 h 146"/>
                <a:gd name="T76" fmla="*/ 2147483647 w 95"/>
                <a:gd name="T77" fmla="*/ 2147483647 h 146"/>
                <a:gd name="T78" fmla="*/ 2147483647 w 95"/>
                <a:gd name="T79" fmla="*/ 2147483647 h 1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5" h="146">
                  <a:moveTo>
                    <a:pt x="66" y="107"/>
                  </a:moveTo>
                  <a:lnTo>
                    <a:pt x="29" y="107"/>
                  </a:lnTo>
                  <a:lnTo>
                    <a:pt x="22" y="141"/>
                  </a:lnTo>
                  <a:lnTo>
                    <a:pt x="20" y="145"/>
                  </a:lnTo>
                  <a:lnTo>
                    <a:pt x="18" y="146"/>
                  </a:lnTo>
                  <a:lnTo>
                    <a:pt x="16" y="146"/>
                  </a:lnTo>
                  <a:lnTo>
                    <a:pt x="8" y="146"/>
                  </a:lnTo>
                  <a:lnTo>
                    <a:pt x="4" y="146"/>
                  </a:lnTo>
                  <a:lnTo>
                    <a:pt x="2" y="144"/>
                  </a:lnTo>
                  <a:lnTo>
                    <a:pt x="0" y="143"/>
                  </a:lnTo>
                  <a:lnTo>
                    <a:pt x="2" y="139"/>
                  </a:lnTo>
                  <a:lnTo>
                    <a:pt x="31" y="5"/>
                  </a:lnTo>
                  <a:lnTo>
                    <a:pt x="33" y="3"/>
                  </a:lnTo>
                  <a:lnTo>
                    <a:pt x="34" y="2"/>
                  </a:lnTo>
                  <a:lnTo>
                    <a:pt x="39" y="0"/>
                  </a:lnTo>
                  <a:lnTo>
                    <a:pt x="57" y="0"/>
                  </a:lnTo>
                  <a:lnTo>
                    <a:pt x="59" y="0"/>
                  </a:lnTo>
                  <a:lnTo>
                    <a:pt x="61" y="2"/>
                  </a:lnTo>
                  <a:lnTo>
                    <a:pt x="63" y="3"/>
                  </a:lnTo>
                  <a:lnTo>
                    <a:pt x="64" y="5"/>
                  </a:lnTo>
                  <a:lnTo>
                    <a:pt x="95" y="139"/>
                  </a:lnTo>
                  <a:lnTo>
                    <a:pt x="95" y="143"/>
                  </a:lnTo>
                  <a:lnTo>
                    <a:pt x="94" y="144"/>
                  </a:lnTo>
                  <a:lnTo>
                    <a:pt x="91" y="146"/>
                  </a:lnTo>
                  <a:lnTo>
                    <a:pt x="88" y="146"/>
                  </a:lnTo>
                  <a:lnTo>
                    <a:pt x="79" y="146"/>
                  </a:lnTo>
                  <a:lnTo>
                    <a:pt x="77" y="146"/>
                  </a:lnTo>
                  <a:lnTo>
                    <a:pt x="76" y="145"/>
                  </a:lnTo>
                  <a:lnTo>
                    <a:pt x="73" y="141"/>
                  </a:lnTo>
                  <a:lnTo>
                    <a:pt x="66" y="107"/>
                  </a:lnTo>
                  <a:close/>
                  <a:moveTo>
                    <a:pt x="34" y="86"/>
                  </a:moveTo>
                  <a:lnTo>
                    <a:pt x="61" y="86"/>
                  </a:lnTo>
                  <a:lnTo>
                    <a:pt x="48" y="22"/>
                  </a:lnTo>
                  <a:lnTo>
                    <a:pt x="34"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ctrTitle"/>
          </p:nvPr>
        </p:nvSpPr>
        <p:spPr>
          <a:xfrm>
            <a:off x="304800" y="838200"/>
            <a:ext cx="7924800" cy="4495800"/>
          </a:xfrm>
        </p:spPr>
        <p:txBody>
          <a:bodyPr anchor="t"/>
          <a:lstStyle>
            <a:lvl1pPr>
              <a:lnSpc>
                <a:spcPct val="90000"/>
              </a:lnSpc>
              <a:defRPr sz="4800" cap="all" baseline="0">
                <a:solidFill>
                  <a:schemeClr val="accent6"/>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819400" y="5603865"/>
            <a:ext cx="6019800" cy="634619"/>
          </a:xfrm>
        </p:spPr>
        <p:txBody>
          <a:bodyPr lIns="0" tIns="0" rIns="0" bIns="0" anchor="b">
            <a:noAutofit/>
          </a:bodyPr>
          <a:lstStyle>
            <a:lvl1pPr marL="0" indent="0" algn="r">
              <a:lnSpc>
                <a:spcPct val="90000"/>
              </a:lnSpc>
              <a:spcAft>
                <a:spcPts val="0"/>
              </a:spcAft>
              <a:buNone/>
              <a:defRPr sz="1600" b="1"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38" name="Date Placeholder 3"/>
          <p:cNvSpPr>
            <a:spLocks noGrp="1"/>
          </p:cNvSpPr>
          <p:nvPr>
            <p:ph type="dt" sz="half" idx="10"/>
          </p:nvPr>
        </p:nvSpPr>
        <p:spPr>
          <a:xfrm>
            <a:off x="5888038" y="6429375"/>
            <a:ext cx="2940050" cy="185738"/>
          </a:xfrm>
        </p:spPr>
        <p:txBody>
          <a:bodyPr/>
          <a:lstStyle>
            <a:lvl1pPr>
              <a:defRPr b="0" cap="all" baseline="0">
                <a:solidFill>
                  <a:schemeClr val="tx1"/>
                </a:solidFill>
                <a:latin typeface="+mj-lt"/>
              </a:defRPr>
            </a:lvl1pPr>
          </a:lstStyle>
          <a:p>
            <a:fld id="{B2662635-747C-42B9-850B-76CD3F24FF2D}" type="datetimeFigureOut">
              <a:rPr lang="en-US" smtClean="0"/>
              <a:t>4/14/2016</a:t>
            </a:fld>
            <a:endParaRPr lang="en-US" dirty="0"/>
          </a:p>
        </p:txBody>
      </p:sp>
      <p:sp>
        <p:nvSpPr>
          <p:cNvPr id="39" name="Footer Placeholder 4"/>
          <p:cNvSpPr>
            <a:spLocks noGrp="1"/>
          </p:cNvSpPr>
          <p:nvPr>
            <p:ph type="ftr" sz="quarter" idx="11"/>
          </p:nvPr>
        </p:nvSpPr>
        <p:spPr>
          <a:xfrm>
            <a:off x="2822575" y="6223000"/>
            <a:ext cx="6016625" cy="204788"/>
          </a:xfrm>
        </p:spPr>
        <p:txBody>
          <a:bodyPr/>
          <a:lstStyle>
            <a:lvl1pPr>
              <a:defRPr b="1" cap="all" baseline="0">
                <a:solidFill>
                  <a:schemeClr val="tx1"/>
                </a:solidFill>
                <a:latin typeface="+mj-lt"/>
              </a:defRPr>
            </a:lvl1pPr>
          </a:lstStyle>
          <a:p>
            <a:endParaRPr lang="en-US" dirty="0"/>
          </a:p>
        </p:txBody>
      </p:sp>
    </p:spTree>
    <p:extLst>
      <p:ext uri="{BB962C8B-B14F-4D97-AF65-F5344CB8AC3E}">
        <p14:creationId xmlns:p14="http://schemas.microsoft.com/office/powerpoint/2010/main" val="2668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with Photo">
    <p:spTree>
      <p:nvGrpSpPr>
        <p:cNvPr id="1" name=""/>
        <p:cNvGrpSpPr/>
        <p:nvPr/>
      </p:nvGrpSpPr>
      <p:grpSpPr>
        <a:xfrm>
          <a:off x="0" y="0"/>
          <a:ext cx="0" cy="0"/>
          <a:chOff x="0" y="0"/>
          <a:chExt cx="0" cy="0"/>
        </a:xfrm>
      </p:grpSpPr>
      <p:sp>
        <p:nvSpPr>
          <p:cNvPr id="4" name="Rectangle 3"/>
          <p:cNvSpPr/>
          <p:nvPr/>
        </p:nvSpPr>
        <p:spPr bwMode="ltGray">
          <a:xfrm>
            <a:off x="0" y="0"/>
            <a:ext cx="9144000" cy="53530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5" name="Picture Placeholder 44"/>
          <p:cNvSpPr>
            <a:spLocks noGrp="1"/>
          </p:cNvSpPr>
          <p:nvPr>
            <p:ph type="pic" sz="quarter" idx="12"/>
          </p:nvPr>
        </p:nvSpPr>
        <p:spPr>
          <a:xfrm>
            <a:off x="0" y="2685668"/>
            <a:ext cx="9144000" cy="2676525"/>
          </a:xfrm>
        </p:spPr>
        <p:txBody>
          <a:bodyPr/>
          <a:lstStyle>
            <a:lvl1pPr>
              <a:defRPr>
                <a:solidFill>
                  <a:schemeClr val="bg1"/>
                </a:solidFill>
              </a:defRPr>
            </a:lvl1pPr>
          </a:lstStyle>
          <a:p>
            <a:r>
              <a:rPr lang="en-US" dirty="0" smtClean="0"/>
              <a:t>Click icon to add picture</a:t>
            </a:r>
            <a:endParaRPr lang="en-US" dirty="0"/>
          </a:p>
        </p:txBody>
      </p:sp>
      <p:cxnSp>
        <p:nvCxnSpPr>
          <p:cNvPr id="5" name="Straight Connector 4"/>
          <p:cNvCxnSpPr/>
          <p:nvPr/>
        </p:nvCxnSpPr>
        <p:spPr bwMode="ltGray">
          <a:xfrm>
            <a:off x="-4763" y="825500"/>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bwMode="ltGray">
          <a:xfrm>
            <a:off x="-4763" y="1730375"/>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ltGray">
          <a:xfrm>
            <a:off x="-4763" y="2646363"/>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Freeform 5"/>
          <p:cNvSpPr>
            <a:spLocks/>
          </p:cNvSpPr>
          <p:nvPr/>
        </p:nvSpPr>
        <p:spPr bwMode="black">
          <a:xfrm>
            <a:off x="750888" y="5797550"/>
            <a:ext cx="49212" cy="179388"/>
          </a:xfrm>
          <a:custGeom>
            <a:avLst/>
            <a:gdLst>
              <a:gd name="T0" fmla="*/ 2147483647 w 31"/>
              <a:gd name="T1" fmla="*/ 2147483647 h 113"/>
              <a:gd name="T2" fmla="*/ 2147483647 w 31"/>
              <a:gd name="T3" fmla="*/ 2147483647 h 113"/>
              <a:gd name="T4" fmla="*/ 2147483647 w 31"/>
              <a:gd name="T5" fmla="*/ 2147483647 h 113"/>
              <a:gd name="T6" fmla="*/ 2147483647 w 31"/>
              <a:gd name="T7" fmla="*/ 2147483647 h 113"/>
              <a:gd name="T8" fmla="*/ 2147483647 w 31"/>
              <a:gd name="T9" fmla="*/ 2147483647 h 113"/>
              <a:gd name="T10" fmla="*/ 2147483647 w 31"/>
              <a:gd name="T11" fmla="*/ 2147483647 h 113"/>
              <a:gd name="T12" fmla="*/ 2147483647 w 31"/>
              <a:gd name="T13" fmla="*/ 2147483647 h 113"/>
              <a:gd name="T14" fmla="*/ 2147483647 w 31"/>
              <a:gd name="T15" fmla="*/ 2147483647 h 113"/>
              <a:gd name="T16" fmla="*/ 2147483647 w 31"/>
              <a:gd name="T17" fmla="*/ 0 h 113"/>
              <a:gd name="T18" fmla="*/ 2147483647 w 31"/>
              <a:gd name="T19" fmla="*/ 0 h 113"/>
              <a:gd name="T20" fmla="*/ 2147483647 w 31"/>
              <a:gd name="T21" fmla="*/ 0 h 113"/>
              <a:gd name="T22" fmla="*/ 2147483647 w 31"/>
              <a:gd name="T23" fmla="*/ 0 h 113"/>
              <a:gd name="T24" fmla="*/ 2147483647 w 31"/>
              <a:gd name="T25" fmla="*/ 2147483647 h 113"/>
              <a:gd name="T26" fmla="*/ 0 w 31"/>
              <a:gd name="T27" fmla="*/ 2147483647 h 113"/>
              <a:gd name="T28" fmla="*/ 0 w 31"/>
              <a:gd name="T29" fmla="*/ 2147483647 h 113"/>
              <a:gd name="T30" fmla="*/ 2147483647 w 31"/>
              <a:gd name="T31" fmla="*/ 2147483647 h 113"/>
              <a:gd name="T32" fmla="*/ 2147483647 w 31"/>
              <a:gd name="T33" fmla="*/ 2147483647 h 113"/>
              <a:gd name="T34" fmla="*/ 2147483647 w 31"/>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113">
                <a:moveTo>
                  <a:pt x="4" y="113"/>
                </a:moveTo>
                <a:lnTo>
                  <a:pt x="4" y="113"/>
                </a:lnTo>
                <a:lnTo>
                  <a:pt x="7" y="113"/>
                </a:lnTo>
                <a:lnTo>
                  <a:pt x="9" y="110"/>
                </a:lnTo>
                <a:lnTo>
                  <a:pt x="31" y="5"/>
                </a:lnTo>
                <a:lnTo>
                  <a:pt x="30" y="1"/>
                </a:lnTo>
                <a:lnTo>
                  <a:pt x="28" y="0"/>
                </a:lnTo>
                <a:lnTo>
                  <a:pt x="25" y="0"/>
                </a:lnTo>
                <a:lnTo>
                  <a:pt x="23" y="3"/>
                </a:lnTo>
                <a:lnTo>
                  <a:pt x="0" y="109"/>
                </a:lnTo>
                <a:lnTo>
                  <a:pt x="2" y="111"/>
                </a:lnTo>
                <a:lnTo>
                  <a:pt x="4" y="11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6"/>
          <p:cNvSpPr>
            <a:spLocks/>
          </p:cNvSpPr>
          <p:nvPr/>
        </p:nvSpPr>
        <p:spPr bwMode="black">
          <a:xfrm>
            <a:off x="615950" y="5803900"/>
            <a:ext cx="77788" cy="242888"/>
          </a:xfrm>
          <a:custGeom>
            <a:avLst/>
            <a:gdLst>
              <a:gd name="T0" fmla="*/ 2147483647 w 49"/>
              <a:gd name="T1" fmla="*/ 2147483647 h 153"/>
              <a:gd name="T2" fmla="*/ 2147483647 w 49"/>
              <a:gd name="T3" fmla="*/ 2147483647 h 153"/>
              <a:gd name="T4" fmla="*/ 2147483647 w 49"/>
              <a:gd name="T5" fmla="*/ 2147483647 h 153"/>
              <a:gd name="T6" fmla="*/ 2147483647 w 49"/>
              <a:gd name="T7" fmla="*/ 2147483647 h 153"/>
              <a:gd name="T8" fmla="*/ 2147483647 w 49"/>
              <a:gd name="T9" fmla="*/ 2147483647 h 153"/>
              <a:gd name="T10" fmla="*/ 2147483647 w 49"/>
              <a:gd name="T11" fmla="*/ 2147483647 h 153"/>
              <a:gd name="T12" fmla="*/ 2147483647 w 49"/>
              <a:gd name="T13" fmla="*/ 2147483647 h 153"/>
              <a:gd name="T14" fmla="*/ 2147483647 w 49"/>
              <a:gd name="T15" fmla="*/ 2147483647 h 153"/>
              <a:gd name="T16" fmla="*/ 2147483647 w 49"/>
              <a:gd name="T17" fmla="*/ 2147483647 h 153"/>
              <a:gd name="T18" fmla="*/ 2147483647 w 49"/>
              <a:gd name="T19" fmla="*/ 2147483647 h 153"/>
              <a:gd name="T20" fmla="*/ 2147483647 w 49"/>
              <a:gd name="T21" fmla="*/ 2147483647 h 153"/>
              <a:gd name="T22" fmla="*/ 2147483647 w 49"/>
              <a:gd name="T23" fmla="*/ 0 h 153"/>
              <a:gd name="T24" fmla="*/ 2147483647 w 49"/>
              <a:gd name="T25" fmla="*/ 2147483647 h 153"/>
              <a:gd name="T26" fmla="*/ 2147483647 w 49"/>
              <a:gd name="T27" fmla="*/ 2147483647 h 153"/>
              <a:gd name="T28" fmla="*/ 0 w 49"/>
              <a:gd name="T29" fmla="*/ 2147483647 h 153"/>
              <a:gd name="T30" fmla="*/ 0 w 49"/>
              <a:gd name="T31" fmla="*/ 2147483647 h 153"/>
              <a:gd name="T32" fmla="*/ 2147483647 w 49"/>
              <a:gd name="T33" fmla="*/ 2147483647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153">
                <a:moveTo>
                  <a:pt x="42" y="150"/>
                </a:moveTo>
                <a:lnTo>
                  <a:pt x="42" y="150"/>
                </a:lnTo>
                <a:lnTo>
                  <a:pt x="43" y="152"/>
                </a:lnTo>
                <a:lnTo>
                  <a:pt x="47" y="153"/>
                </a:lnTo>
                <a:lnTo>
                  <a:pt x="47" y="152"/>
                </a:lnTo>
                <a:lnTo>
                  <a:pt x="49" y="150"/>
                </a:lnTo>
                <a:lnTo>
                  <a:pt x="49" y="148"/>
                </a:lnTo>
                <a:lnTo>
                  <a:pt x="8" y="2"/>
                </a:lnTo>
                <a:lnTo>
                  <a:pt x="6" y="1"/>
                </a:lnTo>
                <a:lnTo>
                  <a:pt x="3" y="0"/>
                </a:lnTo>
                <a:lnTo>
                  <a:pt x="3" y="1"/>
                </a:lnTo>
                <a:lnTo>
                  <a:pt x="0" y="2"/>
                </a:lnTo>
                <a:lnTo>
                  <a:pt x="0" y="5"/>
                </a:lnTo>
                <a:lnTo>
                  <a:pt x="42" y="15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7"/>
          <p:cNvSpPr>
            <a:spLocks/>
          </p:cNvSpPr>
          <p:nvPr/>
        </p:nvSpPr>
        <p:spPr bwMode="black">
          <a:xfrm>
            <a:off x="428625" y="6216650"/>
            <a:ext cx="209550" cy="169863"/>
          </a:xfrm>
          <a:custGeom>
            <a:avLst/>
            <a:gdLst>
              <a:gd name="T0" fmla="*/ 2147483647 w 132"/>
              <a:gd name="T1" fmla="*/ 2147483647 h 107"/>
              <a:gd name="T2" fmla="*/ 2147483647 w 132"/>
              <a:gd name="T3" fmla="*/ 2147483647 h 107"/>
              <a:gd name="T4" fmla="*/ 2147483647 w 132"/>
              <a:gd name="T5" fmla="*/ 2147483647 h 107"/>
              <a:gd name="T6" fmla="*/ 2147483647 w 132"/>
              <a:gd name="T7" fmla="*/ 0 h 107"/>
              <a:gd name="T8" fmla="*/ 2147483647 w 132"/>
              <a:gd name="T9" fmla="*/ 0 h 107"/>
              <a:gd name="T10" fmla="*/ 2147483647 w 132"/>
              <a:gd name="T11" fmla="*/ 0 h 107"/>
              <a:gd name="T12" fmla="*/ 2147483647 w 132"/>
              <a:gd name="T13" fmla="*/ 0 h 107"/>
              <a:gd name="T14" fmla="*/ 2147483647 w 132"/>
              <a:gd name="T15" fmla="*/ 2147483647 h 107"/>
              <a:gd name="T16" fmla="*/ 2147483647 w 132"/>
              <a:gd name="T17" fmla="*/ 2147483647 h 107"/>
              <a:gd name="T18" fmla="*/ 2147483647 w 132"/>
              <a:gd name="T19" fmla="*/ 2147483647 h 107"/>
              <a:gd name="T20" fmla="*/ 0 w 132"/>
              <a:gd name="T21" fmla="*/ 2147483647 h 107"/>
              <a:gd name="T22" fmla="*/ 0 w 132"/>
              <a:gd name="T23" fmla="*/ 2147483647 h 107"/>
              <a:gd name="T24" fmla="*/ 2147483647 w 132"/>
              <a:gd name="T25" fmla="*/ 2147483647 h 107"/>
              <a:gd name="T26" fmla="*/ 2147483647 w 132"/>
              <a:gd name="T27" fmla="*/ 2147483647 h 107"/>
              <a:gd name="T28" fmla="*/ 2147483647 w 132"/>
              <a:gd name="T29" fmla="*/ 2147483647 h 107"/>
              <a:gd name="T30" fmla="*/ 2147483647 w 132"/>
              <a:gd name="T31" fmla="*/ 2147483647 h 107"/>
              <a:gd name="T32" fmla="*/ 2147483647 w 132"/>
              <a:gd name="T33" fmla="*/ 2147483647 h 107"/>
              <a:gd name="T34" fmla="*/ 2147483647 w 132"/>
              <a:gd name="T35" fmla="*/ 2147483647 h 107"/>
              <a:gd name="T36" fmla="*/ 2147483647 w 132"/>
              <a:gd name="T37" fmla="*/ 2147483647 h 107"/>
              <a:gd name="T38" fmla="*/ 2147483647 w 132"/>
              <a:gd name="T39" fmla="*/ 2147483647 h 107"/>
              <a:gd name="T40" fmla="*/ 2147483647 w 132"/>
              <a:gd name="T41" fmla="*/ 2147483647 h 107"/>
              <a:gd name="T42" fmla="*/ 2147483647 w 132"/>
              <a:gd name="T43" fmla="*/ 2147483647 h 107"/>
              <a:gd name="T44" fmla="*/ 2147483647 w 132"/>
              <a:gd name="T45" fmla="*/ 2147483647 h 107"/>
              <a:gd name="T46" fmla="*/ 2147483647 w 132"/>
              <a:gd name="T47" fmla="*/ 2147483647 h 107"/>
              <a:gd name="T48" fmla="*/ 2147483647 w 132"/>
              <a:gd name="T49" fmla="*/ 2147483647 h 107"/>
              <a:gd name="T50" fmla="*/ 2147483647 w 132"/>
              <a:gd name="T51" fmla="*/ 2147483647 h 1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07">
                <a:moveTo>
                  <a:pt x="130" y="8"/>
                </a:moveTo>
                <a:lnTo>
                  <a:pt x="126" y="2"/>
                </a:lnTo>
                <a:lnTo>
                  <a:pt x="124" y="0"/>
                </a:lnTo>
                <a:lnTo>
                  <a:pt x="122" y="0"/>
                </a:lnTo>
                <a:lnTo>
                  <a:pt x="121" y="0"/>
                </a:lnTo>
                <a:lnTo>
                  <a:pt x="118" y="0"/>
                </a:lnTo>
                <a:lnTo>
                  <a:pt x="2" y="93"/>
                </a:lnTo>
                <a:lnTo>
                  <a:pt x="1" y="94"/>
                </a:lnTo>
                <a:lnTo>
                  <a:pt x="0" y="96"/>
                </a:lnTo>
                <a:lnTo>
                  <a:pt x="0" y="97"/>
                </a:lnTo>
                <a:lnTo>
                  <a:pt x="1" y="100"/>
                </a:lnTo>
                <a:lnTo>
                  <a:pt x="6" y="106"/>
                </a:lnTo>
                <a:lnTo>
                  <a:pt x="7" y="107"/>
                </a:lnTo>
                <a:lnTo>
                  <a:pt x="10" y="107"/>
                </a:lnTo>
                <a:lnTo>
                  <a:pt x="11" y="107"/>
                </a:lnTo>
                <a:lnTo>
                  <a:pt x="13" y="106"/>
                </a:lnTo>
                <a:lnTo>
                  <a:pt x="129" y="15"/>
                </a:lnTo>
                <a:lnTo>
                  <a:pt x="130" y="12"/>
                </a:lnTo>
                <a:lnTo>
                  <a:pt x="132" y="11"/>
                </a:lnTo>
                <a:lnTo>
                  <a:pt x="132" y="9"/>
                </a:lnTo>
                <a:lnTo>
                  <a:pt x="13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8"/>
          <p:cNvSpPr>
            <a:spLocks/>
          </p:cNvSpPr>
          <p:nvPr/>
        </p:nvSpPr>
        <p:spPr bwMode="black">
          <a:xfrm>
            <a:off x="735013" y="6257925"/>
            <a:ext cx="130175" cy="247650"/>
          </a:xfrm>
          <a:custGeom>
            <a:avLst/>
            <a:gdLst>
              <a:gd name="T0" fmla="*/ 2147483647 w 82"/>
              <a:gd name="T1" fmla="*/ 2147483647 h 156"/>
              <a:gd name="T2" fmla="*/ 2147483647 w 82"/>
              <a:gd name="T3" fmla="*/ 2147483647 h 156"/>
              <a:gd name="T4" fmla="*/ 2147483647 w 82"/>
              <a:gd name="T5" fmla="*/ 2147483647 h 156"/>
              <a:gd name="T6" fmla="*/ 2147483647 w 82"/>
              <a:gd name="T7" fmla="*/ 0 h 156"/>
              <a:gd name="T8" fmla="*/ 2147483647 w 82"/>
              <a:gd name="T9" fmla="*/ 0 h 156"/>
              <a:gd name="T10" fmla="*/ 2147483647 w 82"/>
              <a:gd name="T11" fmla="*/ 0 h 156"/>
              <a:gd name="T12" fmla="*/ 2147483647 w 82"/>
              <a:gd name="T13" fmla="*/ 2147483647 h 156"/>
              <a:gd name="T14" fmla="*/ 2147483647 w 82"/>
              <a:gd name="T15" fmla="*/ 2147483647 h 156"/>
              <a:gd name="T16" fmla="*/ 2147483647 w 82"/>
              <a:gd name="T17" fmla="*/ 2147483647 h 156"/>
              <a:gd name="T18" fmla="*/ 2147483647 w 82"/>
              <a:gd name="T19" fmla="*/ 2147483647 h 156"/>
              <a:gd name="T20" fmla="*/ 0 w 82"/>
              <a:gd name="T21" fmla="*/ 2147483647 h 156"/>
              <a:gd name="T22" fmla="*/ 2147483647 w 82"/>
              <a:gd name="T23" fmla="*/ 2147483647 h 156"/>
              <a:gd name="T24" fmla="*/ 2147483647 w 82"/>
              <a:gd name="T25" fmla="*/ 2147483647 h 156"/>
              <a:gd name="T26" fmla="*/ 2147483647 w 82"/>
              <a:gd name="T27" fmla="*/ 2147483647 h 156"/>
              <a:gd name="T28" fmla="*/ 2147483647 w 82"/>
              <a:gd name="T29" fmla="*/ 2147483647 h 156"/>
              <a:gd name="T30" fmla="*/ 2147483647 w 82"/>
              <a:gd name="T31" fmla="*/ 2147483647 h 156"/>
              <a:gd name="T32" fmla="*/ 2147483647 w 82"/>
              <a:gd name="T33" fmla="*/ 2147483647 h 156"/>
              <a:gd name="T34" fmla="*/ 2147483647 w 82"/>
              <a:gd name="T35" fmla="*/ 2147483647 h 156"/>
              <a:gd name="T36" fmla="*/ 2147483647 w 82"/>
              <a:gd name="T37" fmla="*/ 2147483647 h 156"/>
              <a:gd name="T38" fmla="*/ 2147483647 w 82"/>
              <a:gd name="T39" fmla="*/ 2147483647 h 156"/>
              <a:gd name="T40" fmla="*/ 2147483647 w 82"/>
              <a:gd name="T41" fmla="*/ 2147483647 h 156"/>
              <a:gd name="T42" fmla="*/ 2147483647 w 82"/>
              <a:gd name="T43" fmla="*/ 2147483647 h 156"/>
              <a:gd name="T44" fmla="*/ 2147483647 w 82"/>
              <a:gd name="T45" fmla="*/ 2147483647 h 156"/>
              <a:gd name="T46" fmla="*/ 2147483647 w 82"/>
              <a:gd name="T47" fmla="*/ 2147483647 h 156"/>
              <a:gd name="T48" fmla="*/ 2147483647 w 82"/>
              <a:gd name="T49" fmla="*/ 2147483647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156">
                <a:moveTo>
                  <a:pt x="34" y="4"/>
                </a:moveTo>
                <a:lnTo>
                  <a:pt x="34" y="4"/>
                </a:lnTo>
                <a:lnTo>
                  <a:pt x="33" y="2"/>
                </a:lnTo>
                <a:lnTo>
                  <a:pt x="31" y="0"/>
                </a:lnTo>
                <a:lnTo>
                  <a:pt x="28" y="0"/>
                </a:lnTo>
                <a:lnTo>
                  <a:pt x="25" y="0"/>
                </a:lnTo>
                <a:lnTo>
                  <a:pt x="6" y="7"/>
                </a:lnTo>
                <a:lnTo>
                  <a:pt x="3" y="8"/>
                </a:lnTo>
                <a:lnTo>
                  <a:pt x="1" y="10"/>
                </a:lnTo>
                <a:lnTo>
                  <a:pt x="0" y="14"/>
                </a:lnTo>
                <a:lnTo>
                  <a:pt x="1" y="16"/>
                </a:lnTo>
                <a:lnTo>
                  <a:pt x="47" y="151"/>
                </a:lnTo>
                <a:lnTo>
                  <a:pt x="49" y="154"/>
                </a:lnTo>
                <a:lnTo>
                  <a:pt x="51" y="155"/>
                </a:lnTo>
                <a:lnTo>
                  <a:pt x="55" y="156"/>
                </a:lnTo>
                <a:lnTo>
                  <a:pt x="57" y="156"/>
                </a:lnTo>
                <a:lnTo>
                  <a:pt x="77" y="149"/>
                </a:lnTo>
                <a:lnTo>
                  <a:pt x="80" y="147"/>
                </a:lnTo>
                <a:lnTo>
                  <a:pt x="81" y="144"/>
                </a:lnTo>
                <a:lnTo>
                  <a:pt x="82" y="142"/>
                </a:lnTo>
                <a:lnTo>
                  <a:pt x="82" y="139"/>
                </a:lnTo>
                <a:lnTo>
                  <a:pt x="3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9"/>
          <p:cNvSpPr>
            <a:spLocks/>
          </p:cNvSpPr>
          <p:nvPr/>
        </p:nvSpPr>
        <p:spPr bwMode="black">
          <a:xfrm>
            <a:off x="973138" y="6223000"/>
            <a:ext cx="184150" cy="106363"/>
          </a:xfrm>
          <a:custGeom>
            <a:avLst/>
            <a:gdLst>
              <a:gd name="T0" fmla="*/ 2147483647 w 116"/>
              <a:gd name="T1" fmla="*/ 2147483647 h 67"/>
              <a:gd name="T2" fmla="*/ 2147483647 w 116"/>
              <a:gd name="T3" fmla="*/ 2147483647 h 67"/>
              <a:gd name="T4" fmla="*/ 2147483647 w 116"/>
              <a:gd name="T5" fmla="*/ 2147483647 h 67"/>
              <a:gd name="T6" fmla="*/ 2147483647 w 116"/>
              <a:gd name="T7" fmla="*/ 0 h 67"/>
              <a:gd name="T8" fmla="*/ 2147483647 w 116"/>
              <a:gd name="T9" fmla="*/ 2147483647 h 67"/>
              <a:gd name="T10" fmla="*/ 2147483647 w 116"/>
              <a:gd name="T11" fmla="*/ 2147483647 h 67"/>
              <a:gd name="T12" fmla="*/ 2147483647 w 116"/>
              <a:gd name="T13" fmla="*/ 2147483647 h 67"/>
              <a:gd name="T14" fmla="*/ 0 w 116"/>
              <a:gd name="T15" fmla="*/ 2147483647 h 67"/>
              <a:gd name="T16" fmla="*/ 0 w 116"/>
              <a:gd name="T17" fmla="*/ 2147483647 h 67"/>
              <a:gd name="T18" fmla="*/ 0 w 116"/>
              <a:gd name="T19" fmla="*/ 2147483647 h 67"/>
              <a:gd name="T20" fmla="*/ 2147483647 w 116"/>
              <a:gd name="T21" fmla="*/ 2147483647 h 67"/>
              <a:gd name="T22" fmla="*/ 2147483647 w 116"/>
              <a:gd name="T23" fmla="*/ 2147483647 h 67"/>
              <a:gd name="T24" fmla="*/ 2147483647 w 116"/>
              <a:gd name="T25" fmla="*/ 2147483647 h 67"/>
              <a:gd name="T26" fmla="*/ 2147483647 w 116"/>
              <a:gd name="T27" fmla="*/ 2147483647 h 67"/>
              <a:gd name="T28" fmla="*/ 2147483647 w 116"/>
              <a:gd name="T29" fmla="*/ 2147483647 h 67"/>
              <a:gd name="T30" fmla="*/ 2147483647 w 116"/>
              <a:gd name="T31" fmla="*/ 2147483647 h 67"/>
              <a:gd name="T32" fmla="*/ 2147483647 w 116"/>
              <a:gd name="T33" fmla="*/ 2147483647 h 67"/>
              <a:gd name="T34" fmla="*/ 2147483647 w 116"/>
              <a:gd name="T35" fmla="*/ 2147483647 h 67"/>
              <a:gd name="T36" fmla="*/ 2147483647 w 116"/>
              <a:gd name="T37" fmla="*/ 2147483647 h 67"/>
              <a:gd name="T38" fmla="*/ 2147483647 w 116"/>
              <a:gd name="T39" fmla="*/ 2147483647 h 67"/>
              <a:gd name="T40" fmla="*/ 2147483647 w 116"/>
              <a:gd name="T41" fmla="*/ 2147483647 h 67"/>
              <a:gd name="T42" fmla="*/ 2147483647 w 116"/>
              <a:gd name="T43" fmla="*/ 2147483647 h 67"/>
              <a:gd name="T44" fmla="*/ 2147483647 w 116"/>
              <a:gd name="T45" fmla="*/ 2147483647 h 67"/>
              <a:gd name="T46" fmla="*/ 2147483647 w 116"/>
              <a:gd name="T47" fmla="*/ 2147483647 h 67"/>
              <a:gd name="T48" fmla="*/ 2147483647 w 116"/>
              <a:gd name="T49" fmla="*/ 2147483647 h 67"/>
              <a:gd name="T50" fmla="*/ 2147483647 w 116"/>
              <a:gd name="T51" fmla="*/ 2147483647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67">
                <a:moveTo>
                  <a:pt x="111" y="32"/>
                </a:moveTo>
                <a:lnTo>
                  <a:pt x="17" y="1"/>
                </a:lnTo>
                <a:lnTo>
                  <a:pt x="13" y="0"/>
                </a:lnTo>
                <a:lnTo>
                  <a:pt x="11" y="1"/>
                </a:lnTo>
                <a:lnTo>
                  <a:pt x="9" y="2"/>
                </a:lnTo>
                <a:lnTo>
                  <a:pt x="7" y="6"/>
                </a:lnTo>
                <a:lnTo>
                  <a:pt x="0" y="25"/>
                </a:lnTo>
                <a:lnTo>
                  <a:pt x="0" y="29"/>
                </a:lnTo>
                <a:lnTo>
                  <a:pt x="1" y="31"/>
                </a:lnTo>
                <a:lnTo>
                  <a:pt x="3" y="34"/>
                </a:lnTo>
                <a:lnTo>
                  <a:pt x="5" y="35"/>
                </a:lnTo>
                <a:lnTo>
                  <a:pt x="99" y="66"/>
                </a:lnTo>
                <a:lnTo>
                  <a:pt x="103" y="67"/>
                </a:lnTo>
                <a:lnTo>
                  <a:pt x="105" y="66"/>
                </a:lnTo>
                <a:lnTo>
                  <a:pt x="108" y="65"/>
                </a:lnTo>
                <a:lnTo>
                  <a:pt x="110" y="61"/>
                </a:lnTo>
                <a:lnTo>
                  <a:pt x="116" y="42"/>
                </a:lnTo>
                <a:lnTo>
                  <a:pt x="116" y="38"/>
                </a:lnTo>
                <a:lnTo>
                  <a:pt x="116" y="36"/>
                </a:lnTo>
                <a:lnTo>
                  <a:pt x="114" y="34"/>
                </a:lnTo>
                <a:lnTo>
                  <a:pt x="111" y="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0"/>
          <p:cNvSpPr>
            <a:spLocks/>
          </p:cNvSpPr>
          <p:nvPr/>
        </p:nvSpPr>
        <p:spPr bwMode="black">
          <a:xfrm>
            <a:off x="915988" y="5832475"/>
            <a:ext cx="133350" cy="134938"/>
          </a:xfrm>
          <a:custGeom>
            <a:avLst/>
            <a:gdLst>
              <a:gd name="T0" fmla="*/ 2147483647 w 84"/>
              <a:gd name="T1" fmla="*/ 2147483647 h 85"/>
              <a:gd name="T2" fmla="*/ 2147483647 w 84"/>
              <a:gd name="T3" fmla="*/ 2147483647 h 85"/>
              <a:gd name="T4" fmla="*/ 2147483647 w 84"/>
              <a:gd name="T5" fmla="*/ 2147483647 h 85"/>
              <a:gd name="T6" fmla="*/ 2147483647 w 84"/>
              <a:gd name="T7" fmla="*/ 2147483647 h 85"/>
              <a:gd name="T8" fmla="*/ 2147483647 w 84"/>
              <a:gd name="T9" fmla="*/ 2147483647 h 85"/>
              <a:gd name="T10" fmla="*/ 2147483647 w 84"/>
              <a:gd name="T11" fmla="*/ 2147483647 h 85"/>
              <a:gd name="T12" fmla="*/ 2147483647 w 84"/>
              <a:gd name="T13" fmla="*/ 2147483647 h 85"/>
              <a:gd name="T14" fmla="*/ 2147483647 w 84"/>
              <a:gd name="T15" fmla="*/ 2147483647 h 85"/>
              <a:gd name="T16" fmla="*/ 2147483647 w 84"/>
              <a:gd name="T17" fmla="*/ 2147483647 h 85"/>
              <a:gd name="T18" fmla="*/ 2147483647 w 84"/>
              <a:gd name="T19" fmla="*/ 2147483647 h 85"/>
              <a:gd name="T20" fmla="*/ 2147483647 w 84"/>
              <a:gd name="T21" fmla="*/ 2147483647 h 85"/>
              <a:gd name="T22" fmla="*/ 2147483647 w 84"/>
              <a:gd name="T23" fmla="*/ 0 h 85"/>
              <a:gd name="T24" fmla="*/ 2147483647 w 84"/>
              <a:gd name="T25" fmla="*/ 2147483647 h 85"/>
              <a:gd name="T26" fmla="*/ 2147483647 w 84"/>
              <a:gd name="T27" fmla="*/ 2147483647 h 85"/>
              <a:gd name="T28" fmla="*/ 2147483647 w 84"/>
              <a:gd name="T29" fmla="*/ 2147483647 h 85"/>
              <a:gd name="T30" fmla="*/ 0 w 84"/>
              <a:gd name="T31" fmla="*/ 2147483647 h 85"/>
              <a:gd name="T32" fmla="*/ 2147483647 w 84"/>
              <a:gd name="T33" fmla="*/ 2147483647 h 85"/>
              <a:gd name="T34" fmla="*/ 2147483647 w 84"/>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4" h="85">
                <a:moveTo>
                  <a:pt x="2" y="83"/>
                </a:moveTo>
                <a:lnTo>
                  <a:pt x="2" y="83"/>
                </a:lnTo>
                <a:lnTo>
                  <a:pt x="4" y="85"/>
                </a:lnTo>
                <a:lnTo>
                  <a:pt x="6" y="83"/>
                </a:lnTo>
                <a:lnTo>
                  <a:pt x="83" y="7"/>
                </a:lnTo>
                <a:lnTo>
                  <a:pt x="84" y="4"/>
                </a:lnTo>
                <a:lnTo>
                  <a:pt x="83" y="2"/>
                </a:lnTo>
                <a:lnTo>
                  <a:pt x="82" y="1"/>
                </a:lnTo>
                <a:lnTo>
                  <a:pt x="79" y="0"/>
                </a:lnTo>
                <a:lnTo>
                  <a:pt x="77" y="1"/>
                </a:lnTo>
                <a:lnTo>
                  <a:pt x="2" y="77"/>
                </a:lnTo>
                <a:lnTo>
                  <a:pt x="0" y="80"/>
                </a:lnTo>
                <a:lnTo>
                  <a:pt x="2" y="8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
          <p:cNvSpPr>
            <a:spLocks/>
          </p:cNvSpPr>
          <p:nvPr/>
        </p:nvSpPr>
        <p:spPr bwMode="black">
          <a:xfrm>
            <a:off x="776288" y="5845175"/>
            <a:ext cx="142875" cy="212725"/>
          </a:xfrm>
          <a:custGeom>
            <a:avLst/>
            <a:gdLst>
              <a:gd name="T0" fmla="*/ 2147483647 w 90"/>
              <a:gd name="T1" fmla="*/ 2147483647 h 134"/>
              <a:gd name="T2" fmla="*/ 2147483647 w 90"/>
              <a:gd name="T3" fmla="*/ 2147483647 h 134"/>
              <a:gd name="T4" fmla="*/ 2147483647 w 90"/>
              <a:gd name="T5" fmla="*/ 2147483647 h 134"/>
              <a:gd name="T6" fmla="*/ 2147483647 w 90"/>
              <a:gd name="T7" fmla="*/ 2147483647 h 134"/>
              <a:gd name="T8" fmla="*/ 2147483647 w 90"/>
              <a:gd name="T9" fmla="*/ 2147483647 h 134"/>
              <a:gd name="T10" fmla="*/ 2147483647 w 90"/>
              <a:gd name="T11" fmla="*/ 2147483647 h 134"/>
              <a:gd name="T12" fmla="*/ 2147483647 w 90"/>
              <a:gd name="T13" fmla="*/ 2147483647 h 134"/>
              <a:gd name="T14" fmla="*/ 2147483647 w 90"/>
              <a:gd name="T15" fmla="*/ 2147483647 h 134"/>
              <a:gd name="T16" fmla="*/ 2147483647 w 90"/>
              <a:gd name="T17" fmla="*/ 0 h 134"/>
              <a:gd name="T18" fmla="*/ 2147483647 w 90"/>
              <a:gd name="T19" fmla="*/ 0 h 134"/>
              <a:gd name="T20" fmla="*/ 2147483647 w 90"/>
              <a:gd name="T21" fmla="*/ 0 h 134"/>
              <a:gd name="T22" fmla="*/ 2147483647 w 90"/>
              <a:gd name="T23" fmla="*/ 0 h 134"/>
              <a:gd name="T24" fmla="*/ 2147483647 w 90"/>
              <a:gd name="T25" fmla="*/ 2147483647 h 134"/>
              <a:gd name="T26" fmla="*/ 2147483647 w 90"/>
              <a:gd name="T27" fmla="*/ 2147483647 h 134"/>
              <a:gd name="T28" fmla="*/ 2147483647 w 90"/>
              <a:gd name="T29" fmla="*/ 2147483647 h 134"/>
              <a:gd name="T30" fmla="*/ 0 w 90"/>
              <a:gd name="T31" fmla="*/ 2147483647 h 134"/>
              <a:gd name="T32" fmla="*/ 2147483647 w 90"/>
              <a:gd name="T33" fmla="*/ 2147483647 h 134"/>
              <a:gd name="T34" fmla="*/ 2147483647 w 90"/>
              <a:gd name="T35" fmla="*/ 2147483647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4">
                <a:moveTo>
                  <a:pt x="1" y="133"/>
                </a:moveTo>
                <a:lnTo>
                  <a:pt x="2" y="133"/>
                </a:lnTo>
                <a:lnTo>
                  <a:pt x="5" y="134"/>
                </a:lnTo>
                <a:lnTo>
                  <a:pt x="7" y="133"/>
                </a:lnTo>
                <a:lnTo>
                  <a:pt x="90" y="5"/>
                </a:lnTo>
                <a:lnTo>
                  <a:pt x="90" y="2"/>
                </a:lnTo>
                <a:lnTo>
                  <a:pt x="88" y="0"/>
                </a:lnTo>
                <a:lnTo>
                  <a:pt x="87" y="0"/>
                </a:lnTo>
                <a:lnTo>
                  <a:pt x="85" y="0"/>
                </a:lnTo>
                <a:lnTo>
                  <a:pt x="82" y="1"/>
                </a:lnTo>
                <a:lnTo>
                  <a:pt x="1" y="128"/>
                </a:lnTo>
                <a:lnTo>
                  <a:pt x="0" y="130"/>
                </a:lnTo>
                <a:lnTo>
                  <a:pt x="1" y="13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2"/>
          <p:cNvSpPr>
            <a:spLocks/>
          </p:cNvSpPr>
          <p:nvPr/>
        </p:nvSpPr>
        <p:spPr bwMode="black">
          <a:xfrm>
            <a:off x="342900" y="5889625"/>
            <a:ext cx="160338" cy="117475"/>
          </a:xfrm>
          <a:custGeom>
            <a:avLst/>
            <a:gdLst>
              <a:gd name="T0" fmla="*/ 2147483647 w 101"/>
              <a:gd name="T1" fmla="*/ 2147483647 h 74"/>
              <a:gd name="T2" fmla="*/ 2147483647 w 101"/>
              <a:gd name="T3" fmla="*/ 2147483647 h 74"/>
              <a:gd name="T4" fmla="*/ 2147483647 w 101"/>
              <a:gd name="T5" fmla="*/ 2147483647 h 74"/>
              <a:gd name="T6" fmla="*/ 2147483647 w 101"/>
              <a:gd name="T7" fmla="*/ 2147483647 h 74"/>
              <a:gd name="T8" fmla="*/ 2147483647 w 101"/>
              <a:gd name="T9" fmla="*/ 2147483647 h 74"/>
              <a:gd name="T10" fmla="*/ 2147483647 w 101"/>
              <a:gd name="T11" fmla="*/ 2147483647 h 74"/>
              <a:gd name="T12" fmla="*/ 2147483647 w 101"/>
              <a:gd name="T13" fmla="*/ 2147483647 h 74"/>
              <a:gd name="T14" fmla="*/ 2147483647 w 101"/>
              <a:gd name="T15" fmla="*/ 2147483647 h 74"/>
              <a:gd name="T16" fmla="*/ 2147483647 w 101"/>
              <a:gd name="T17" fmla="*/ 2147483647 h 74"/>
              <a:gd name="T18" fmla="*/ 2147483647 w 101"/>
              <a:gd name="T19" fmla="*/ 2147483647 h 74"/>
              <a:gd name="T20" fmla="*/ 2147483647 w 101"/>
              <a:gd name="T21" fmla="*/ 2147483647 h 74"/>
              <a:gd name="T22" fmla="*/ 2147483647 w 101"/>
              <a:gd name="T23" fmla="*/ 2147483647 h 74"/>
              <a:gd name="T24" fmla="*/ 2147483647 w 101"/>
              <a:gd name="T25" fmla="*/ 2147483647 h 74"/>
              <a:gd name="T26" fmla="*/ 2147483647 w 101"/>
              <a:gd name="T27" fmla="*/ 0 h 74"/>
              <a:gd name="T28" fmla="*/ 2147483647 w 101"/>
              <a:gd name="T29" fmla="*/ 0 h 74"/>
              <a:gd name="T30" fmla="*/ 2147483647 w 101"/>
              <a:gd name="T31" fmla="*/ 0 h 74"/>
              <a:gd name="T32" fmla="*/ 2147483647 w 101"/>
              <a:gd name="T33" fmla="*/ 0 h 74"/>
              <a:gd name="T34" fmla="*/ 2147483647 w 101"/>
              <a:gd name="T35" fmla="*/ 0 h 74"/>
              <a:gd name="T36" fmla="*/ 2147483647 w 101"/>
              <a:gd name="T37" fmla="*/ 2147483647 h 74"/>
              <a:gd name="T38" fmla="*/ 2147483647 w 101"/>
              <a:gd name="T39" fmla="*/ 2147483647 h 74"/>
              <a:gd name="T40" fmla="*/ 2147483647 w 101"/>
              <a:gd name="T41" fmla="*/ 2147483647 h 74"/>
              <a:gd name="T42" fmla="*/ 0 w 101"/>
              <a:gd name="T43" fmla="*/ 2147483647 h 74"/>
              <a:gd name="T44" fmla="*/ 0 w 101"/>
              <a:gd name="T45" fmla="*/ 2147483647 h 74"/>
              <a:gd name="T46" fmla="*/ 2147483647 w 101"/>
              <a:gd name="T47" fmla="*/ 2147483647 h 74"/>
              <a:gd name="T48" fmla="*/ 2147483647 w 101"/>
              <a:gd name="T49" fmla="*/ 2147483647 h 74"/>
              <a:gd name="T50" fmla="*/ 2147483647 w 101"/>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1" h="74">
                <a:moveTo>
                  <a:pt x="3" y="14"/>
                </a:moveTo>
                <a:lnTo>
                  <a:pt x="89" y="74"/>
                </a:lnTo>
                <a:lnTo>
                  <a:pt x="91" y="74"/>
                </a:lnTo>
                <a:lnTo>
                  <a:pt x="92" y="74"/>
                </a:lnTo>
                <a:lnTo>
                  <a:pt x="95" y="74"/>
                </a:lnTo>
                <a:lnTo>
                  <a:pt x="96" y="73"/>
                </a:lnTo>
                <a:lnTo>
                  <a:pt x="100" y="67"/>
                </a:lnTo>
                <a:lnTo>
                  <a:pt x="101" y="64"/>
                </a:lnTo>
                <a:lnTo>
                  <a:pt x="101" y="63"/>
                </a:lnTo>
                <a:lnTo>
                  <a:pt x="100" y="61"/>
                </a:lnTo>
                <a:lnTo>
                  <a:pt x="98" y="59"/>
                </a:lnTo>
                <a:lnTo>
                  <a:pt x="12" y="0"/>
                </a:lnTo>
                <a:lnTo>
                  <a:pt x="10" y="0"/>
                </a:lnTo>
                <a:lnTo>
                  <a:pt x="9" y="0"/>
                </a:lnTo>
                <a:lnTo>
                  <a:pt x="6" y="0"/>
                </a:lnTo>
                <a:lnTo>
                  <a:pt x="5" y="1"/>
                </a:lnTo>
                <a:lnTo>
                  <a:pt x="1" y="7"/>
                </a:lnTo>
                <a:lnTo>
                  <a:pt x="0" y="9"/>
                </a:lnTo>
                <a:lnTo>
                  <a:pt x="0" y="10"/>
                </a:lnTo>
                <a:lnTo>
                  <a:pt x="1" y="13"/>
                </a:lnTo>
                <a:lnTo>
                  <a:pt x="3"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3"/>
          <p:cNvSpPr>
            <a:spLocks/>
          </p:cNvSpPr>
          <p:nvPr/>
        </p:nvSpPr>
        <p:spPr bwMode="black">
          <a:xfrm>
            <a:off x="292100" y="6235700"/>
            <a:ext cx="174625" cy="85725"/>
          </a:xfrm>
          <a:custGeom>
            <a:avLst/>
            <a:gdLst>
              <a:gd name="T0" fmla="*/ 2147483647 w 110"/>
              <a:gd name="T1" fmla="*/ 2147483647 h 54"/>
              <a:gd name="T2" fmla="*/ 2147483647 w 110"/>
              <a:gd name="T3" fmla="*/ 2147483647 h 54"/>
              <a:gd name="T4" fmla="*/ 2147483647 w 110"/>
              <a:gd name="T5" fmla="*/ 2147483647 h 54"/>
              <a:gd name="T6" fmla="*/ 2147483647 w 110"/>
              <a:gd name="T7" fmla="*/ 2147483647 h 54"/>
              <a:gd name="T8" fmla="*/ 2147483647 w 110"/>
              <a:gd name="T9" fmla="*/ 0 h 54"/>
              <a:gd name="T10" fmla="*/ 2147483647 w 110"/>
              <a:gd name="T11" fmla="*/ 0 h 54"/>
              <a:gd name="T12" fmla="*/ 2147483647 w 110"/>
              <a:gd name="T13" fmla="*/ 0 h 54"/>
              <a:gd name="T14" fmla="*/ 2147483647 w 110"/>
              <a:gd name="T15" fmla="*/ 2147483647 h 54"/>
              <a:gd name="T16" fmla="*/ 2147483647 w 110"/>
              <a:gd name="T17" fmla="*/ 2147483647 h 54"/>
              <a:gd name="T18" fmla="*/ 2147483647 w 110"/>
              <a:gd name="T19" fmla="*/ 2147483647 h 54"/>
              <a:gd name="T20" fmla="*/ 0 w 110"/>
              <a:gd name="T21" fmla="*/ 2147483647 h 54"/>
              <a:gd name="T22" fmla="*/ 0 w 110"/>
              <a:gd name="T23" fmla="*/ 2147483647 h 54"/>
              <a:gd name="T24" fmla="*/ 0 w 110"/>
              <a:gd name="T25" fmla="*/ 2147483647 h 54"/>
              <a:gd name="T26" fmla="*/ 2147483647 w 110"/>
              <a:gd name="T27" fmla="*/ 2147483647 h 54"/>
              <a:gd name="T28" fmla="*/ 2147483647 w 110"/>
              <a:gd name="T29" fmla="*/ 2147483647 h 54"/>
              <a:gd name="T30" fmla="*/ 2147483647 w 110"/>
              <a:gd name="T31" fmla="*/ 2147483647 h 54"/>
              <a:gd name="T32" fmla="*/ 2147483647 w 110"/>
              <a:gd name="T33" fmla="*/ 2147483647 h 54"/>
              <a:gd name="T34" fmla="*/ 2147483647 w 110"/>
              <a:gd name="T35" fmla="*/ 2147483647 h 54"/>
              <a:gd name="T36" fmla="*/ 2147483647 w 110"/>
              <a:gd name="T37" fmla="*/ 2147483647 h 54"/>
              <a:gd name="T38" fmla="*/ 2147483647 w 110"/>
              <a:gd name="T39" fmla="*/ 2147483647 h 54"/>
              <a:gd name="T40" fmla="*/ 2147483647 w 110"/>
              <a:gd name="T41" fmla="*/ 2147483647 h 54"/>
              <a:gd name="T42" fmla="*/ 2147483647 w 110"/>
              <a:gd name="T43" fmla="*/ 2147483647 h 54"/>
              <a:gd name="T44" fmla="*/ 2147483647 w 110"/>
              <a:gd name="T45" fmla="*/ 2147483647 h 54"/>
              <a:gd name="T46" fmla="*/ 2147483647 w 110"/>
              <a:gd name="T47" fmla="*/ 2147483647 h 54"/>
              <a:gd name="T48" fmla="*/ 2147483647 w 110"/>
              <a:gd name="T49" fmla="*/ 2147483647 h 54"/>
              <a:gd name="T50" fmla="*/ 2147483647 w 110"/>
              <a:gd name="T51" fmla="*/ 214748364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4">
                <a:moveTo>
                  <a:pt x="110" y="10"/>
                </a:moveTo>
                <a:lnTo>
                  <a:pt x="108" y="4"/>
                </a:lnTo>
                <a:lnTo>
                  <a:pt x="106" y="2"/>
                </a:lnTo>
                <a:lnTo>
                  <a:pt x="105" y="0"/>
                </a:lnTo>
                <a:lnTo>
                  <a:pt x="103" y="0"/>
                </a:lnTo>
                <a:lnTo>
                  <a:pt x="102" y="0"/>
                </a:lnTo>
                <a:lnTo>
                  <a:pt x="4" y="37"/>
                </a:lnTo>
                <a:lnTo>
                  <a:pt x="1" y="39"/>
                </a:lnTo>
                <a:lnTo>
                  <a:pt x="0" y="41"/>
                </a:lnTo>
                <a:lnTo>
                  <a:pt x="0" y="42"/>
                </a:lnTo>
                <a:lnTo>
                  <a:pt x="0" y="45"/>
                </a:lnTo>
                <a:lnTo>
                  <a:pt x="2" y="51"/>
                </a:lnTo>
                <a:lnTo>
                  <a:pt x="4" y="53"/>
                </a:lnTo>
                <a:lnTo>
                  <a:pt x="5" y="54"/>
                </a:lnTo>
                <a:lnTo>
                  <a:pt x="7" y="54"/>
                </a:lnTo>
                <a:lnTo>
                  <a:pt x="10" y="54"/>
                </a:lnTo>
                <a:lnTo>
                  <a:pt x="108" y="17"/>
                </a:lnTo>
                <a:lnTo>
                  <a:pt x="109" y="16"/>
                </a:lnTo>
                <a:lnTo>
                  <a:pt x="110" y="14"/>
                </a:lnTo>
                <a:lnTo>
                  <a:pt x="110" y="12"/>
                </a:lnTo>
                <a:lnTo>
                  <a:pt x="110"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4"/>
          <p:cNvSpPr>
            <a:spLocks/>
          </p:cNvSpPr>
          <p:nvPr/>
        </p:nvSpPr>
        <p:spPr bwMode="black">
          <a:xfrm>
            <a:off x="544513" y="6311900"/>
            <a:ext cx="123825" cy="180975"/>
          </a:xfrm>
          <a:custGeom>
            <a:avLst/>
            <a:gdLst>
              <a:gd name="T0" fmla="*/ 2147483647 w 78"/>
              <a:gd name="T1" fmla="*/ 2147483647 h 114"/>
              <a:gd name="T2" fmla="*/ 2147483647 w 78"/>
              <a:gd name="T3" fmla="*/ 2147483647 h 114"/>
              <a:gd name="T4" fmla="*/ 2147483647 w 78"/>
              <a:gd name="T5" fmla="*/ 2147483647 h 114"/>
              <a:gd name="T6" fmla="*/ 2147483647 w 78"/>
              <a:gd name="T7" fmla="*/ 0 h 114"/>
              <a:gd name="T8" fmla="*/ 2147483647 w 78"/>
              <a:gd name="T9" fmla="*/ 0 h 114"/>
              <a:gd name="T10" fmla="*/ 2147483647 w 78"/>
              <a:gd name="T11" fmla="*/ 2147483647 h 114"/>
              <a:gd name="T12" fmla="*/ 2147483647 w 78"/>
              <a:gd name="T13" fmla="*/ 2147483647 h 114"/>
              <a:gd name="T14" fmla="*/ 2147483647 w 78"/>
              <a:gd name="T15" fmla="*/ 2147483647 h 114"/>
              <a:gd name="T16" fmla="*/ 2147483647 w 78"/>
              <a:gd name="T17" fmla="*/ 2147483647 h 114"/>
              <a:gd name="T18" fmla="*/ 0 w 78"/>
              <a:gd name="T19" fmla="*/ 2147483647 h 114"/>
              <a:gd name="T20" fmla="*/ 0 w 78"/>
              <a:gd name="T21" fmla="*/ 2147483647 h 114"/>
              <a:gd name="T22" fmla="*/ 2147483647 w 78"/>
              <a:gd name="T23" fmla="*/ 2147483647 h 114"/>
              <a:gd name="T24" fmla="*/ 2147483647 w 78"/>
              <a:gd name="T25" fmla="*/ 2147483647 h 114"/>
              <a:gd name="T26" fmla="*/ 2147483647 w 78"/>
              <a:gd name="T27" fmla="*/ 2147483647 h 114"/>
              <a:gd name="T28" fmla="*/ 2147483647 w 78"/>
              <a:gd name="T29" fmla="*/ 2147483647 h 114"/>
              <a:gd name="T30" fmla="*/ 2147483647 w 78"/>
              <a:gd name="T31" fmla="*/ 2147483647 h 114"/>
              <a:gd name="T32" fmla="*/ 2147483647 w 78"/>
              <a:gd name="T33" fmla="*/ 2147483647 h 114"/>
              <a:gd name="T34" fmla="*/ 2147483647 w 78"/>
              <a:gd name="T35" fmla="*/ 2147483647 h 114"/>
              <a:gd name="T36" fmla="*/ 2147483647 w 78"/>
              <a:gd name="T37" fmla="*/ 2147483647 h 114"/>
              <a:gd name="T38" fmla="*/ 2147483647 w 78"/>
              <a:gd name="T39" fmla="*/ 2147483647 h 114"/>
              <a:gd name="T40" fmla="*/ 2147483647 w 78"/>
              <a:gd name="T41" fmla="*/ 2147483647 h 114"/>
              <a:gd name="T42" fmla="*/ 2147483647 w 78"/>
              <a:gd name="T43" fmla="*/ 2147483647 h 114"/>
              <a:gd name="T44" fmla="*/ 2147483647 w 78"/>
              <a:gd name="T45" fmla="*/ 2147483647 h 114"/>
              <a:gd name="T46" fmla="*/ 2147483647 w 78"/>
              <a:gd name="T47" fmla="*/ 2147483647 h 114"/>
              <a:gd name="T48" fmla="*/ 2147483647 w 78"/>
              <a:gd name="T49" fmla="*/ 2147483647 h 114"/>
              <a:gd name="T50" fmla="*/ 2147483647 w 78"/>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114">
                <a:moveTo>
                  <a:pt x="74" y="10"/>
                </a:moveTo>
                <a:lnTo>
                  <a:pt x="55" y="1"/>
                </a:lnTo>
                <a:lnTo>
                  <a:pt x="51" y="0"/>
                </a:lnTo>
                <a:lnTo>
                  <a:pt x="49" y="0"/>
                </a:lnTo>
                <a:lnTo>
                  <a:pt x="47" y="1"/>
                </a:lnTo>
                <a:lnTo>
                  <a:pt x="44" y="5"/>
                </a:lnTo>
                <a:lnTo>
                  <a:pt x="1" y="94"/>
                </a:lnTo>
                <a:lnTo>
                  <a:pt x="0" y="96"/>
                </a:lnTo>
                <a:lnTo>
                  <a:pt x="0" y="100"/>
                </a:lnTo>
                <a:lnTo>
                  <a:pt x="2" y="102"/>
                </a:lnTo>
                <a:lnTo>
                  <a:pt x="5" y="104"/>
                </a:lnTo>
                <a:lnTo>
                  <a:pt x="23" y="113"/>
                </a:lnTo>
                <a:lnTo>
                  <a:pt x="26" y="114"/>
                </a:lnTo>
                <a:lnTo>
                  <a:pt x="29" y="114"/>
                </a:lnTo>
                <a:lnTo>
                  <a:pt x="31" y="111"/>
                </a:lnTo>
                <a:lnTo>
                  <a:pt x="33" y="109"/>
                </a:lnTo>
                <a:lnTo>
                  <a:pt x="78" y="21"/>
                </a:lnTo>
                <a:lnTo>
                  <a:pt x="78" y="17"/>
                </a:lnTo>
                <a:lnTo>
                  <a:pt x="78" y="15"/>
                </a:lnTo>
                <a:lnTo>
                  <a:pt x="77" y="12"/>
                </a:lnTo>
                <a:lnTo>
                  <a:pt x="74"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5"/>
          <p:cNvSpPr>
            <a:spLocks/>
          </p:cNvSpPr>
          <p:nvPr/>
        </p:nvSpPr>
        <p:spPr bwMode="black">
          <a:xfrm>
            <a:off x="487363" y="5864225"/>
            <a:ext cx="128587" cy="153988"/>
          </a:xfrm>
          <a:custGeom>
            <a:avLst/>
            <a:gdLst>
              <a:gd name="T0" fmla="*/ 2147483647 w 81"/>
              <a:gd name="T1" fmla="*/ 2147483647 h 97"/>
              <a:gd name="T2" fmla="*/ 2147483647 w 81"/>
              <a:gd name="T3" fmla="*/ 2147483647 h 97"/>
              <a:gd name="T4" fmla="*/ 2147483647 w 81"/>
              <a:gd name="T5" fmla="*/ 2147483647 h 97"/>
              <a:gd name="T6" fmla="*/ 2147483647 w 81"/>
              <a:gd name="T7" fmla="*/ 2147483647 h 97"/>
              <a:gd name="T8" fmla="*/ 2147483647 w 81"/>
              <a:gd name="T9" fmla="*/ 2147483647 h 97"/>
              <a:gd name="T10" fmla="*/ 2147483647 w 81"/>
              <a:gd name="T11" fmla="*/ 2147483647 h 97"/>
              <a:gd name="T12" fmla="*/ 2147483647 w 81"/>
              <a:gd name="T13" fmla="*/ 2147483647 h 97"/>
              <a:gd name="T14" fmla="*/ 2147483647 w 81"/>
              <a:gd name="T15" fmla="*/ 2147483647 h 97"/>
              <a:gd name="T16" fmla="*/ 2147483647 w 81"/>
              <a:gd name="T17" fmla="*/ 2147483647 h 97"/>
              <a:gd name="T18" fmla="*/ 2147483647 w 81"/>
              <a:gd name="T19" fmla="*/ 2147483647 h 97"/>
              <a:gd name="T20" fmla="*/ 2147483647 w 81"/>
              <a:gd name="T21" fmla="*/ 2147483647 h 97"/>
              <a:gd name="T22" fmla="*/ 2147483647 w 81"/>
              <a:gd name="T23" fmla="*/ 2147483647 h 97"/>
              <a:gd name="T24" fmla="*/ 2147483647 w 81"/>
              <a:gd name="T25" fmla="*/ 2147483647 h 97"/>
              <a:gd name="T26" fmla="*/ 2147483647 w 81"/>
              <a:gd name="T27" fmla="*/ 2147483647 h 97"/>
              <a:gd name="T28" fmla="*/ 2147483647 w 81"/>
              <a:gd name="T29" fmla="*/ 0 h 97"/>
              <a:gd name="T30" fmla="*/ 2147483647 w 81"/>
              <a:gd name="T31" fmla="*/ 0 h 97"/>
              <a:gd name="T32" fmla="*/ 2147483647 w 81"/>
              <a:gd name="T33" fmla="*/ 0 h 97"/>
              <a:gd name="T34" fmla="*/ 2147483647 w 81"/>
              <a:gd name="T35" fmla="*/ 2147483647 h 97"/>
              <a:gd name="T36" fmla="*/ 2147483647 w 81"/>
              <a:gd name="T37" fmla="*/ 2147483647 h 97"/>
              <a:gd name="T38" fmla="*/ 2147483647 w 81"/>
              <a:gd name="T39" fmla="*/ 2147483647 h 97"/>
              <a:gd name="T40" fmla="*/ 2147483647 w 81"/>
              <a:gd name="T41" fmla="*/ 2147483647 h 97"/>
              <a:gd name="T42" fmla="*/ 0 w 81"/>
              <a:gd name="T43" fmla="*/ 2147483647 h 97"/>
              <a:gd name="T44" fmla="*/ 0 w 81"/>
              <a:gd name="T45" fmla="*/ 2147483647 h 97"/>
              <a:gd name="T46" fmla="*/ 2147483647 w 81"/>
              <a:gd name="T47" fmla="*/ 2147483647 h 97"/>
              <a:gd name="T48" fmla="*/ 2147483647 w 81"/>
              <a:gd name="T49" fmla="*/ 2147483647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 h="97">
                <a:moveTo>
                  <a:pt x="67" y="95"/>
                </a:moveTo>
                <a:lnTo>
                  <a:pt x="67" y="95"/>
                </a:lnTo>
                <a:lnTo>
                  <a:pt x="68" y="96"/>
                </a:lnTo>
                <a:lnTo>
                  <a:pt x="69" y="97"/>
                </a:lnTo>
                <a:lnTo>
                  <a:pt x="72" y="97"/>
                </a:lnTo>
                <a:lnTo>
                  <a:pt x="73" y="96"/>
                </a:lnTo>
                <a:lnTo>
                  <a:pt x="79" y="91"/>
                </a:lnTo>
                <a:lnTo>
                  <a:pt x="80" y="90"/>
                </a:lnTo>
                <a:lnTo>
                  <a:pt x="81" y="87"/>
                </a:lnTo>
                <a:lnTo>
                  <a:pt x="80" y="86"/>
                </a:lnTo>
                <a:lnTo>
                  <a:pt x="80" y="84"/>
                </a:lnTo>
                <a:lnTo>
                  <a:pt x="14" y="1"/>
                </a:lnTo>
                <a:lnTo>
                  <a:pt x="13" y="0"/>
                </a:lnTo>
                <a:lnTo>
                  <a:pt x="11" y="0"/>
                </a:lnTo>
                <a:lnTo>
                  <a:pt x="10" y="0"/>
                </a:lnTo>
                <a:lnTo>
                  <a:pt x="7" y="1"/>
                </a:lnTo>
                <a:lnTo>
                  <a:pt x="3" y="5"/>
                </a:lnTo>
                <a:lnTo>
                  <a:pt x="1" y="7"/>
                </a:lnTo>
                <a:lnTo>
                  <a:pt x="0" y="8"/>
                </a:lnTo>
                <a:lnTo>
                  <a:pt x="0" y="11"/>
                </a:lnTo>
                <a:lnTo>
                  <a:pt x="1" y="12"/>
                </a:lnTo>
                <a:lnTo>
                  <a:pt x="67" y="9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6"/>
          <p:cNvSpPr>
            <a:spLocks/>
          </p:cNvSpPr>
          <p:nvPr/>
        </p:nvSpPr>
        <p:spPr bwMode="black">
          <a:xfrm>
            <a:off x="846138" y="6257925"/>
            <a:ext cx="166687" cy="149225"/>
          </a:xfrm>
          <a:custGeom>
            <a:avLst/>
            <a:gdLst>
              <a:gd name="T0" fmla="*/ 2147483647 w 105"/>
              <a:gd name="T1" fmla="*/ 2147483647 h 94"/>
              <a:gd name="T2" fmla="*/ 2147483647 w 105"/>
              <a:gd name="T3" fmla="*/ 2147483647 h 94"/>
              <a:gd name="T4" fmla="*/ 2147483647 w 105"/>
              <a:gd name="T5" fmla="*/ 2147483647 h 94"/>
              <a:gd name="T6" fmla="*/ 2147483647 w 105"/>
              <a:gd name="T7" fmla="*/ 0 h 94"/>
              <a:gd name="T8" fmla="*/ 2147483647 w 105"/>
              <a:gd name="T9" fmla="*/ 0 h 94"/>
              <a:gd name="T10" fmla="*/ 2147483647 w 105"/>
              <a:gd name="T11" fmla="*/ 2147483647 h 94"/>
              <a:gd name="T12" fmla="*/ 2147483647 w 105"/>
              <a:gd name="T13" fmla="*/ 2147483647 h 94"/>
              <a:gd name="T14" fmla="*/ 2147483647 w 105"/>
              <a:gd name="T15" fmla="*/ 2147483647 h 94"/>
              <a:gd name="T16" fmla="*/ 2147483647 w 105"/>
              <a:gd name="T17" fmla="*/ 2147483647 h 94"/>
              <a:gd name="T18" fmla="*/ 0 w 105"/>
              <a:gd name="T19" fmla="*/ 2147483647 h 94"/>
              <a:gd name="T20" fmla="*/ 0 w 105"/>
              <a:gd name="T21" fmla="*/ 2147483647 h 94"/>
              <a:gd name="T22" fmla="*/ 0 w 105"/>
              <a:gd name="T23" fmla="*/ 2147483647 h 94"/>
              <a:gd name="T24" fmla="*/ 2147483647 w 105"/>
              <a:gd name="T25" fmla="*/ 2147483647 h 94"/>
              <a:gd name="T26" fmla="*/ 2147483647 w 105"/>
              <a:gd name="T27" fmla="*/ 2147483647 h 94"/>
              <a:gd name="T28" fmla="*/ 2147483647 w 105"/>
              <a:gd name="T29" fmla="*/ 2147483647 h 94"/>
              <a:gd name="T30" fmla="*/ 2147483647 w 105"/>
              <a:gd name="T31" fmla="*/ 2147483647 h 94"/>
              <a:gd name="T32" fmla="*/ 2147483647 w 105"/>
              <a:gd name="T33" fmla="*/ 2147483647 h 94"/>
              <a:gd name="T34" fmla="*/ 2147483647 w 105"/>
              <a:gd name="T35" fmla="*/ 2147483647 h 94"/>
              <a:gd name="T36" fmla="*/ 2147483647 w 105"/>
              <a:gd name="T37" fmla="*/ 2147483647 h 94"/>
              <a:gd name="T38" fmla="*/ 2147483647 w 105"/>
              <a:gd name="T39" fmla="*/ 2147483647 h 94"/>
              <a:gd name="T40" fmla="*/ 2147483647 w 105"/>
              <a:gd name="T41" fmla="*/ 2147483647 h 94"/>
              <a:gd name="T42" fmla="*/ 2147483647 w 105"/>
              <a:gd name="T43" fmla="*/ 2147483647 h 94"/>
              <a:gd name="T44" fmla="*/ 2147483647 w 105"/>
              <a:gd name="T45" fmla="*/ 2147483647 h 94"/>
              <a:gd name="T46" fmla="*/ 2147483647 w 105"/>
              <a:gd name="T47" fmla="*/ 2147483647 h 94"/>
              <a:gd name="T48" fmla="*/ 2147483647 w 105"/>
              <a:gd name="T49" fmla="*/ 2147483647 h 94"/>
              <a:gd name="T50" fmla="*/ 2147483647 w 105"/>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94">
                <a:moveTo>
                  <a:pt x="103" y="65"/>
                </a:moveTo>
                <a:lnTo>
                  <a:pt x="25" y="2"/>
                </a:lnTo>
                <a:lnTo>
                  <a:pt x="23" y="0"/>
                </a:lnTo>
                <a:lnTo>
                  <a:pt x="20" y="0"/>
                </a:lnTo>
                <a:lnTo>
                  <a:pt x="17" y="1"/>
                </a:lnTo>
                <a:lnTo>
                  <a:pt x="14" y="2"/>
                </a:lnTo>
                <a:lnTo>
                  <a:pt x="1" y="19"/>
                </a:lnTo>
                <a:lnTo>
                  <a:pt x="0" y="21"/>
                </a:lnTo>
                <a:lnTo>
                  <a:pt x="0" y="25"/>
                </a:lnTo>
                <a:lnTo>
                  <a:pt x="0" y="27"/>
                </a:lnTo>
                <a:lnTo>
                  <a:pt x="2" y="29"/>
                </a:lnTo>
                <a:lnTo>
                  <a:pt x="79" y="93"/>
                </a:lnTo>
                <a:lnTo>
                  <a:pt x="83" y="94"/>
                </a:lnTo>
                <a:lnTo>
                  <a:pt x="85" y="94"/>
                </a:lnTo>
                <a:lnTo>
                  <a:pt x="87" y="94"/>
                </a:lnTo>
                <a:lnTo>
                  <a:pt x="90" y="92"/>
                </a:lnTo>
                <a:lnTo>
                  <a:pt x="103" y="76"/>
                </a:lnTo>
                <a:lnTo>
                  <a:pt x="105" y="73"/>
                </a:lnTo>
                <a:lnTo>
                  <a:pt x="105" y="70"/>
                </a:lnTo>
                <a:lnTo>
                  <a:pt x="104" y="68"/>
                </a:lnTo>
                <a:lnTo>
                  <a:pt x="103" y="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7"/>
          <p:cNvSpPr>
            <a:spLocks/>
          </p:cNvSpPr>
          <p:nvPr/>
        </p:nvSpPr>
        <p:spPr bwMode="black">
          <a:xfrm>
            <a:off x="836613" y="6124575"/>
            <a:ext cx="250825" cy="58738"/>
          </a:xfrm>
          <a:custGeom>
            <a:avLst/>
            <a:gdLst>
              <a:gd name="T0" fmla="*/ 0 w 158"/>
              <a:gd name="T1" fmla="*/ 2147483647 h 37"/>
              <a:gd name="T2" fmla="*/ 0 w 158"/>
              <a:gd name="T3" fmla="*/ 2147483647 h 37"/>
              <a:gd name="T4" fmla="*/ 0 w 158"/>
              <a:gd name="T5" fmla="*/ 2147483647 h 37"/>
              <a:gd name="T6" fmla="*/ 0 w 158"/>
              <a:gd name="T7" fmla="*/ 2147483647 h 37"/>
              <a:gd name="T8" fmla="*/ 2147483647 w 158"/>
              <a:gd name="T9" fmla="*/ 2147483647 h 37"/>
              <a:gd name="T10" fmla="*/ 2147483647 w 158"/>
              <a:gd name="T11" fmla="*/ 2147483647 h 37"/>
              <a:gd name="T12" fmla="*/ 2147483647 w 158"/>
              <a:gd name="T13" fmla="*/ 2147483647 h 37"/>
              <a:gd name="T14" fmla="*/ 2147483647 w 158"/>
              <a:gd name="T15" fmla="*/ 2147483647 h 37"/>
              <a:gd name="T16" fmla="*/ 2147483647 w 158"/>
              <a:gd name="T17" fmla="*/ 2147483647 h 37"/>
              <a:gd name="T18" fmla="*/ 2147483647 w 158"/>
              <a:gd name="T19" fmla="*/ 2147483647 h 37"/>
              <a:gd name="T20" fmla="*/ 2147483647 w 158"/>
              <a:gd name="T21" fmla="*/ 2147483647 h 37"/>
              <a:gd name="T22" fmla="*/ 2147483647 w 158"/>
              <a:gd name="T23" fmla="*/ 2147483647 h 37"/>
              <a:gd name="T24" fmla="*/ 2147483647 w 158"/>
              <a:gd name="T25" fmla="*/ 2147483647 h 37"/>
              <a:gd name="T26" fmla="*/ 2147483647 w 158"/>
              <a:gd name="T27" fmla="*/ 2147483647 h 37"/>
              <a:gd name="T28" fmla="*/ 2147483647 w 158"/>
              <a:gd name="T29" fmla="*/ 2147483647 h 37"/>
              <a:gd name="T30" fmla="*/ 2147483647 w 158"/>
              <a:gd name="T31" fmla="*/ 2147483647 h 37"/>
              <a:gd name="T32" fmla="*/ 2147483647 w 158"/>
              <a:gd name="T33" fmla="*/ 2147483647 h 37"/>
              <a:gd name="T34" fmla="*/ 2147483647 w 158"/>
              <a:gd name="T35" fmla="*/ 2147483647 h 37"/>
              <a:gd name="T36" fmla="*/ 2147483647 w 158"/>
              <a:gd name="T37" fmla="*/ 0 h 37"/>
              <a:gd name="T38" fmla="*/ 2147483647 w 158"/>
              <a:gd name="T39" fmla="*/ 0 h 37"/>
              <a:gd name="T40" fmla="*/ 2147483647 w 158"/>
              <a:gd name="T41" fmla="*/ 0 h 37"/>
              <a:gd name="T42" fmla="*/ 2147483647 w 158"/>
              <a:gd name="T43" fmla="*/ 2147483647 h 37"/>
              <a:gd name="T44" fmla="*/ 2147483647 w 158"/>
              <a:gd name="T45" fmla="*/ 2147483647 h 37"/>
              <a:gd name="T46" fmla="*/ 0 w 158"/>
              <a:gd name="T47" fmla="*/ 2147483647 h 37"/>
              <a:gd name="T48" fmla="*/ 0 w 158"/>
              <a:gd name="T49" fmla="*/ 2147483647 h 37"/>
              <a:gd name="T50" fmla="*/ 0 w 158"/>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37">
                <a:moveTo>
                  <a:pt x="0" y="8"/>
                </a:moveTo>
                <a:lnTo>
                  <a:pt x="0" y="29"/>
                </a:lnTo>
                <a:lnTo>
                  <a:pt x="0" y="32"/>
                </a:lnTo>
                <a:lnTo>
                  <a:pt x="3" y="35"/>
                </a:lnTo>
                <a:lnTo>
                  <a:pt x="5" y="36"/>
                </a:lnTo>
                <a:lnTo>
                  <a:pt x="7" y="37"/>
                </a:lnTo>
                <a:lnTo>
                  <a:pt x="150" y="37"/>
                </a:lnTo>
                <a:lnTo>
                  <a:pt x="153" y="36"/>
                </a:lnTo>
                <a:lnTo>
                  <a:pt x="156" y="35"/>
                </a:lnTo>
                <a:lnTo>
                  <a:pt x="157" y="32"/>
                </a:lnTo>
                <a:lnTo>
                  <a:pt x="158" y="29"/>
                </a:lnTo>
                <a:lnTo>
                  <a:pt x="158" y="8"/>
                </a:lnTo>
                <a:lnTo>
                  <a:pt x="157" y="5"/>
                </a:lnTo>
                <a:lnTo>
                  <a:pt x="156" y="2"/>
                </a:lnTo>
                <a:lnTo>
                  <a:pt x="153" y="1"/>
                </a:lnTo>
                <a:lnTo>
                  <a:pt x="150" y="0"/>
                </a:lnTo>
                <a:lnTo>
                  <a:pt x="7" y="0"/>
                </a:lnTo>
                <a:lnTo>
                  <a:pt x="5" y="1"/>
                </a:lnTo>
                <a:lnTo>
                  <a:pt x="3" y="2"/>
                </a:lnTo>
                <a:lnTo>
                  <a:pt x="0" y="5"/>
                </a:lnTo>
                <a:lnTo>
                  <a:pt x="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18"/>
          <p:cNvSpPr>
            <a:spLocks/>
          </p:cNvSpPr>
          <p:nvPr/>
        </p:nvSpPr>
        <p:spPr bwMode="black">
          <a:xfrm>
            <a:off x="358775" y="6154738"/>
            <a:ext cx="182563" cy="28575"/>
          </a:xfrm>
          <a:custGeom>
            <a:avLst/>
            <a:gdLst>
              <a:gd name="T0" fmla="*/ 2147483647 w 115"/>
              <a:gd name="T1" fmla="*/ 0 h 18"/>
              <a:gd name="T2" fmla="*/ 2147483647 w 115"/>
              <a:gd name="T3" fmla="*/ 0 h 18"/>
              <a:gd name="T4" fmla="*/ 2147483647 w 115"/>
              <a:gd name="T5" fmla="*/ 2147483647 h 18"/>
              <a:gd name="T6" fmla="*/ 2147483647 w 115"/>
              <a:gd name="T7" fmla="*/ 2147483647 h 18"/>
              <a:gd name="T8" fmla="*/ 0 w 115"/>
              <a:gd name="T9" fmla="*/ 2147483647 h 18"/>
              <a:gd name="T10" fmla="*/ 0 w 115"/>
              <a:gd name="T11" fmla="*/ 2147483647 h 18"/>
              <a:gd name="T12" fmla="*/ 0 w 115"/>
              <a:gd name="T13" fmla="*/ 2147483647 h 18"/>
              <a:gd name="T14" fmla="*/ 0 w 115"/>
              <a:gd name="T15" fmla="*/ 2147483647 h 18"/>
              <a:gd name="T16" fmla="*/ 0 w 115"/>
              <a:gd name="T17" fmla="*/ 2147483647 h 18"/>
              <a:gd name="T18" fmla="*/ 2147483647 w 115"/>
              <a:gd name="T19" fmla="*/ 2147483647 h 18"/>
              <a:gd name="T20" fmla="*/ 2147483647 w 115"/>
              <a:gd name="T21" fmla="*/ 2147483647 h 18"/>
              <a:gd name="T22" fmla="*/ 2147483647 w 115"/>
              <a:gd name="T23" fmla="*/ 2147483647 h 18"/>
              <a:gd name="T24" fmla="*/ 2147483647 w 115"/>
              <a:gd name="T25" fmla="*/ 2147483647 h 18"/>
              <a:gd name="T26" fmla="*/ 2147483647 w 115"/>
              <a:gd name="T27" fmla="*/ 2147483647 h 18"/>
              <a:gd name="T28" fmla="*/ 2147483647 w 115"/>
              <a:gd name="T29" fmla="*/ 2147483647 h 18"/>
              <a:gd name="T30" fmla="*/ 2147483647 w 115"/>
              <a:gd name="T31" fmla="*/ 2147483647 h 18"/>
              <a:gd name="T32" fmla="*/ 2147483647 w 115"/>
              <a:gd name="T33" fmla="*/ 2147483647 h 18"/>
              <a:gd name="T34" fmla="*/ 2147483647 w 115"/>
              <a:gd name="T35" fmla="*/ 2147483647 h 18"/>
              <a:gd name="T36" fmla="*/ 2147483647 w 115"/>
              <a:gd name="T37" fmla="*/ 2147483647 h 18"/>
              <a:gd name="T38" fmla="*/ 2147483647 w 115"/>
              <a:gd name="T39" fmla="*/ 2147483647 h 18"/>
              <a:gd name="T40" fmla="*/ 2147483647 w 115"/>
              <a:gd name="T41" fmla="*/ 2147483647 h 18"/>
              <a:gd name="T42" fmla="*/ 2147483647 w 115"/>
              <a:gd name="T43" fmla="*/ 2147483647 h 18"/>
              <a:gd name="T44" fmla="*/ 2147483647 w 115"/>
              <a:gd name="T45" fmla="*/ 2147483647 h 18"/>
              <a:gd name="T46" fmla="*/ 2147483647 w 115"/>
              <a:gd name="T47" fmla="*/ 0 h 18"/>
              <a:gd name="T48" fmla="*/ 2147483647 w 115"/>
              <a:gd name="T49" fmla="*/ 0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5" h="18">
                <a:moveTo>
                  <a:pt x="5" y="0"/>
                </a:moveTo>
                <a:lnTo>
                  <a:pt x="5" y="0"/>
                </a:lnTo>
                <a:lnTo>
                  <a:pt x="2" y="1"/>
                </a:lnTo>
                <a:lnTo>
                  <a:pt x="1" y="2"/>
                </a:lnTo>
                <a:lnTo>
                  <a:pt x="0" y="4"/>
                </a:lnTo>
                <a:lnTo>
                  <a:pt x="0" y="6"/>
                </a:lnTo>
                <a:lnTo>
                  <a:pt x="0" y="13"/>
                </a:lnTo>
                <a:lnTo>
                  <a:pt x="0" y="14"/>
                </a:lnTo>
                <a:lnTo>
                  <a:pt x="1" y="16"/>
                </a:lnTo>
                <a:lnTo>
                  <a:pt x="2" y="17"/>
                </a:lnTo>
                <a:lnTo>
                  <a:pt x="5" y="18"/>
                </a:lnTo>
                <a:lnTo>
                  <a:pt x="110" y="18"/>
                </a:lnTo>
                <a:lnTo>
                  <a:pt x="111" y="17"/>
                </a:lnTo>
                <a:lnTo>
                  <a:pt x="113" y="16"/>
                </a:lnTo>
                <a:lnTo>
                  <a:pt x="113" y="14"/>
                </a:lnTo>
                <a:lnTo>
                  <a:pt x="115" y="13"/>
                </a:lnTo>
                <a:lnTo>
                  <a:pt x="115" y="6"/>
                </a:lnTo>
                <a:lnTo>
                  <a:pt x="113" y="4"/>
                </a:lnTo>
                <a:lnTo>
                  <a:pt x="113" y="2"/>
                </a:lnTo>
                <a:lnTo>
                  <a:pt x="111" y="1"/>
                </a:lnTo>
                <a:lnTo>
                  <a:pt x="110" y="0"/>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19"/>
          <p:cNvSpPr>
            <a:spLocks/>
          </p:cNvSpPr>
          <p:nvPr/>
        </p:nvSpPr>
        <p:spPr bwMode="black">
          <a:xfrm>
            <a:off x="877888" y="5967413"/>
            <a:ext cx="160337" cy="96837"/>
          </a:xfrm>
          <a:custGeom>
            <a:avLst/>
            <a:gdLst>
              <a:gd name="T0" fmla="*/ 2147483647 w 101"/>
              <a:gd name="T1" fmla="*/ 2147483647 h 61"/>
              <a:gd name="T2" fmla="*/ 2147483647 w 101"/>
              <a:gd name="T3" fmla="*/ 2147483647 h 61"/>
              <a:gd name="T4" fmla="*/ 2147483647 w 101"/>
              <a:gd name="T5" fmla="*/ 2147483647 h 61"/>
              <a:gd name="T6" fmla="*/ 2147483647 w 101"/>
              <a:gd name="T7" fmla="*/ 0 h 61"/>
              <a:gd name="T8" fmla="*/ 2147483647 w 101"/>
              <a:gd name="T9" fmla="*/ 2147483647 h 61"/>
              <a:gd name="T10" fmla="*/ 2147483647 w 101"/>
              <a:gd name="T11" fmla="*/ 2147483647 h 61"/>
              <a:gd name="T12" fmla="*/ 2147483647 w 101"/>
              <a:gd name="T13" fmla="*/ 2147483647 h 61"/>
              <a:gd name="T14" fmla="*/ 0 w 101"/>
              <a:gd name="T15" fmla="*/ 2147483647 h 61"/>
              <a:gd name="T16" fmla="*/ 0 w 101"/>
              <a:gd name="T17" fmla="*/ 2147483647 h 61"/>
              <a:gd name="T18" fmla="*/ 0 w 101"/>
              <a:gd name="T19" fmla="*/ 2147483647 h 61"/>
              <a:gd name="T20" fmla="*/ 0 w 101"/>
              <a:gd name="T21" fmla="*/ 2147483647 h 61"/>
              <a:gd name="T22" fmla="*/ 2147483647 w 101"/>
              <a:gd name="T23" fmla="*/ 2147483647 h 61"/>
              <a:gd name="T24" fmla="*/ 2147483647 w 101"/>
              <a:gd name="T25" fmla="*/ 2147483647 h 61"/>
              <a:gd name="T26" fmla="*/ 2147483647 w 101"/>
              <a:gd name="T27" fmla="*/ 2147483647 h 61"/>
              <a:gd name="T28" fmla="*/ 2147483647 w 101"/>
              <a:gd name="T29" fmla="*/ 2147483647 h 61"/>
              <a:gd name="T30" fmla="*/ 2147483647 w 101"/>
              <a:gd name="T31" fmla="*/ 2147483647 h 61"/>
              <a:gd name="T32" fmla="*/ 2147483647 w 101"/>
              <a:gd name="T33" fmla="*/ 2147483647 h 61"/>
              <a:gd name="T34" fmla="*/ 2147483647 w 101"/>
              <a:gd name="T35" fmla="*/ 2147483647 h 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61">
                <a:moveTo>
                  <a:pt x="101" y="2"/>
                </a:moveTo>
                <a:lnTo>
                  <a:pt x="100" y="2"/>
                </a:lnTo>
                <a:lnTo>
                  <a:pt x="98" y="0"/>
                </a:lnTo>
                <a:lnTo>
                  <a:pt x="95" y="1"/>
                </a:lnTo>
                <a:lnTo>
                  <a:pt x="2" y="53"/>
                </a:lnTo>
                <a:lnTo>
                  <a:pt x="0" y="56"/>
                </a:lnTo>
                <a:lnTo>
                  <a:pt x="0" y="58"/>
                </a:lnTo>
                <a:lnTo>
                  <a:pt x="0" y="59"/>
                </a:lnTo>
                <a:lnTo>
                  <a:pt x="3" y="61"/>
                </a:lnTo>
                <a:lnTo>
                  <a:pt x="5" y="61"/>
                </a:lnTo>
                <a:lnTo>
                  <a:pt x="100" y="7"/>
                </a:lnTo>
                <a:lnTo>
                  <a:pt x="101" y="6"/>
                </a:lnTo>
                <a:lnTo>
                  <a:pt x="101"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20"/>
          <p:cNvSpPr>
            <a:spLocks/>
          </p:cNvSpPr>
          <p:nvPr/>
        </p:nvSpPr>
        <p:spPr bwMode="black">
          <a:xfrm>
            <a:off x="982663" y="6016625"/>
            <a:ext cx="174625" cy="61913"/>
          </a:xfrm>
          <a:custGeom>
            <a:avLst/>
            <a:gdLst>
              <a:gd name="T0" fmla="*/ 2147483647 w 110"/>
              <a:gd name="T1" fmla="*/ 2147483647 h 39"/>
              <a:gd name="T2" fmla="*/ 2147483647 w 110"/>
              <a:gd name="T3" fmla="*/ 2147483647 h 39"/>
              <a:gd name="T4" fmla="*/ 2147483647 w 110"/>
              <a:gd name="T5" fmla="*/ 2147483647 h 39"/>
              <a:gd name="T6" fmla="*/ 2147483647 w 110"/>
              <a:gd name="T7" fmla="*/ 0 h 39"/>
              <a:gd name="T8" fmla="*/ 2147483647 w 110"/>
              <a:gd name="T9" fmla="*/ 2147483647 h 39"/>
              <a:gd name="T10" fmla="*/ 2147483647 w 110"/>
              <a:gd name="T11" fmla="*/ 2147483647 h 39"/>
              <a:gd name="T12" fmla="*/ 2147483647 w 110"/>
              <a:gd name="T13" fmla="*/ 2147483647 h 39"/>
              <a:gd name="T14" fmla="*/ 0 w 110"/>
              <a:gd name="T15" fmla="*/ 2147483647 h 39"/>
              <a:gd name="T16" fmla="*/ 2147483647 w 110"/>
              <a:gd name="T17" fmla="*/ 2147483647 h 39"/>
              <a:gd name="T18" fmla="*/ 2147483647 w 110"/>
              <a:gd name="T19" fmla="*/ 2147483647 h 39"/>
              <a:gd name="T20" fmla="*/ 2147483647 w 110"/>
              <a:gd name="T21" fmla="*/ 2147483647 h 39"/>
              <a:gd name="T22" fmla="*/ 2147483647 w 110"/>
              <a:gd name="T23" fmla="*/ 2147483647 h 39"/>
              <a:gd name="T24" fmla="*/ 2147483647 w 110"/>
              <a:gd name="T25" fmla="*/ 2147483647 h 39"/>
              <a:gd name="T26" fmla="*/ 2147483647 w 110"/>
              <a:gd name="T27" fmla="*/ 2147483647 h 39"/>
              <a:gd name="T28" fmla="*/ 2147483647 w 110"/>
              <a:gd name="T29" fmla="*/ 2147483647 h 39"/>
              <a:gd name="T30" fmla="*/ 2147483647 w 110"/>
              <a:gd name="T31" fmla="*/ 2147483647 h 39"/>
              <a:gd name="T32" fmla="*/ 2147483647 w 110"/>
              <a:gd name="T33" fmla="*/ 2147483647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0" h="39">
                <a:moveTo>
                  <a:pt x="110" y="2"/>
                </a:moveTo>
                <a:lnTo>
                  <a:pt x="110" y="2"/>
                </a:lnTo>
                <a:lnTo>
                  <a:pt x="109" y="1"/>
                </a:lnTo>
                <a:lnTo>
                  <a:pt x="107" y="0"/>
                </a:lnTo>
                <a:lnTo>
                  <a:pt x="3" y="32"/>
                </a:lnTo>
                <a:lnTo>
                  <a:pt x="1" y="33"/>
                </a:lnTo>
                <a:lnTo>
                  <a:pt x="0" y="36"/>
                </a:lnTo>
                <a:lnTo>
                  <a:pt x="1" y="37"/>
                </a:lnTo>
                <a:lnTo>
                  <a:pt x="3" y="39"/>
                </a:lnTo>
                <a:lnTo>
                  <a:pt x="5" y="39"/>
                </a:lnTo>
                <a:lnTo>
                  <a:pt x="108" y="8"/>
                </a:lnTo>
                <a:lnTo>
                  <a:pt x="110" y="6"/>
                </a:lnTo>
                <a:lnTo>
                  <a:pt x="110" y="3"/>
                </a:lnTo>
                <a:lnTo>
                  <a:pt x="110"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21"/>
          <p:cNvSpPr>
            <a:spLocks/>
          </p:cNvSpPr>
          <p:nvPr/>
        </p:nvSpPr>
        <p:spPr bwMode="black">
          <a:xfrm>
            <a:off x="681038" y="6427788"/>
            <a:ext cx="57150" cy="182562"/>
          </a:xfrm>
          <a:custGeom>
            <a:avLst/>
            <a:gdLst>
              <a:gd name="T0" fmla="*/ 2147483647 w 36"/>
              <a:gd name="T1" fmla="*/ 0 h 115"/>
              <a:gd name="T2" fmla="*/ 2147483647 w 36"/>
              <a:gd name="T3" fmla="*/ 0 h 115"/>
              <a:gd name="T4" fmla="*/ 2147483647 w 36"/>
              <a:gd name="T5" fmla="*/ 0 h 115"/>
              <a:gd name="T6" fmla="*/ 2147483647 w 36"/>
              <a:gd name="T7" fmla="*/ 2147483647 h 115"/>
              <a:gd name="T8" fmla="*/ 2147483647 w 36"/>
              <a:gd name="T9" fmla="*/ 2147483647 h 115"/>
              <a:gd name="T10" fmla="*/ 2147483647 w 36"/>
              <a:gd name="T11" fmla="*/ 2147483647 h 115"/>
              <a:gd name="T12" fmla="*/ 0 w 36"/>
              <a:gd name="T13" fmla="*/ 2147483647 h 115"/>
              <a:gd name="T14" fmla="*/ 0 w 36"/>
              <a:gd name="T15" fmla="*/ 2147483647 h 115"/>
              <a:gd name="T16" fmla="*/ 0 w 36"/>
              <a:gd name="T17" fmla="*/ 2147483647 h 115"/>
              <a:gd name="T18" fmla="*/ 2147483647 w 36"/>
              <a:gd name="T19" fmla="*/ 2147483647 h 115"/>
              <a:gd name="T20" fmla="*/ 2147483647 w 36"/>
              <a:gd name="T21" fmla="*/ 2147483647 h 115"/>
              <a:gd name="T22" fmla="*/ 2147483647 w 36"/>
              <a:gd name="T23" fmla="*/ 2147483647 h 115"/>
              <a:gd name="T24" fmla="*/ 2147483647 w 36"/>
              <a:gd name="T25" fmla="*/ 2147483647 h 115"/>
              <a:gd name="T26" fmla="*/ 2147483647 w 36"/>
              <a:gd name="T27" fmla="*/ 2147483647 h 115"/>
              <a:gd name="T28" fmla="*/ 2147483647 w 36"/>
              <a:gd name="T29" fmla="*/ 2147483647 h 115"/>
              <a:gd name="T30" fmla="*/ 2147483647 w 36"/>
              <a:gd name="T31" fmla="*/ 2147483647 h 115"/>
              <a:gd name="T32" fmla="*/ 2147483647 w 36"/>
              <a:gd name="T33" fmla="*/ 2147483647 h 115"/>
              <a:gd name="T34" fmla="*/ 2147483647 w 36"/>
              <a:gd name="T35" fmla="*/ 2147483647 h 115"/>
              <a:gd name="T36" fmla="*/ 2147483647 w 36"/>
              <a:gd name="T37" fmla="*/ 2147483647 h 115"/>
              <a:gd name="T38" fmla="*/ 2147483647 w 36"/>
              <a:gd name="T39" fmla="*/ 2147483647 h 115"/>
              <a:gd name="T40" fmla="*/ 2147483647 w 36"/>
              <a:gd name="T41" fmla="*/ 2147483647 h 115"/>
              <a:gd name="T42" fmla="*/ 2147483647 w 36"/>
              <a:gd name="T43" fmla="*/ 2147483647 h 115"/>
              <a:gd name="T44" fmla="*/ 2147483647 w 36"/>
              <a:gd name="T45" fmla="*/ 2147483647 h 115"/>
              <a:gd name="T46" fmla="*/ 2147483647 w 36"/>
              <a:gd name="T47" fmla="*/ 2147483647 h 115"/>
              <a:gd name="T48" fmla="*/ 2147483647 w 36"/>
              <a:gd name="T49" fmla="*/ 0 h 115"/>
              <a:gd name="T50" fmla="*/ 2147483647 w 36"/>
              <a:gd name="T51" fmla="*/ 0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115">
                <a:moveTo>
                  <a:pt x="29" y="0"/>
                </a:moveTo>
                <a:lnTo>
                  <a:pt x="8" y="0"/>
                </a:lnTo>
                <a:lnTo>
                  <a:pt x="5" y="1"/>
                </a:lnTo>
                <a:lnTo>
                  <a:pt x="2" y="3"/>
                </a:lnTo>
                <a:lnTo>
                  <a:pt x="1" y="5"/>
                </a:lnTo>
                <a:lnTo>
                  <a:pt x="0" y="9"/>
                </a:lnTo>
                <a:lnTo>
                  <a:pt x="0" y="108"/>
                </a:lnTo>
                <a:lnTo>
                  <a:pt x="1" y="110"/>
                </a:lnTo>
                <a:lnTo>
                  <a:pt x="2" y="113"/>
                </a:lnTo>
                <a:lnTo>
                  <a:pt x="5" y="115"/>
                </a:lnTo>
                <a:lnTo>
                  <a:pt x="8" y="115"/>
                </a:lnTo>
                <a:lnTo>
                  <a:pt x="29" y="115"/>
                </a:lnTo>
                <a:lnTo>
                  <a:pt x="31" y="115"/>
                </a:lnTo>
                <a:lnTo>
                  <a:pt x="35" y="113"/>
                </a:lnTo>
                <a:lnTo>
                  <a:pt x="36" y="110"/>
                </a:lnTo>
                <a:lnTo>
                  <a:pt x="36" y="108"/>
                </a:lnTo>
                <a:lnTo>
                  <a:pt x="36" y="9"/>
                </a:lnTo>
                <a:lnTo>
                  <a:pt x="36" y="5"/>
                </a:lnTo>
                <a:lnTo>
                  <a:pt x="35" y="3"/>
                </a:lnTo>
                <a:lnTo>
                  <a:pt x="31" y="1"/>
                </a:lnTo>
                <a:lnTo>
                  <a:pt x="2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22"/>
          <p:cNvSpPr>
            <a:spLocks/>
          </p:cNvSpPr>
          <p:nvPr/>
        </p:nvSpPr>
        <p:spPr bwMode="black">
          <a:xfrm>
            <a:off x="703263" y="5699125"/>
            <a:ext cx="14287" cy="182563"/>
          </a:xfrm>
          <a:custGeom>
            <a:avLst/>
            <a:gdLst>
              <a:gd name="T0" fmla="*/ 2147483647 w 9"/>
              <a:gd name="T1" fmla="*/ 2147483647 h 115"/>
              <a:gd name="T2" fmla="*/ 2147483647 w 9"/>
              <a:gd name="T3" fmla="*/ 2147483647 h 115"/>
              <a:gd name="T4" fmla="*/ 2147483647 w 9"/>
              <a:gd name="T5" fmla="*/ 2147483647 h 115"/>
              <a:gd name="T6" fmla="*/ 2147483647 w 9"/>
              <a:gd name="T7" fmla="*/ 2147483647 h 115"/>
              <a:gd name="T8" fmla="*/ 2147483647 w 9"/>
              <a:gd name="T9" fmla="*/ 2147483647 h 115"/>
              <a:gd name="T10" fmla="*/ 2147483647 w 9"/>
              <a:gd name="T11" fmla="*/ 2147483647 h 115"/>
              <a:gd name="T12" fmla="*/ 2147483647 w 9"/>
              <a:gd name="T13" fmla="*/ 2147483647 h 115"/>
              <a:gd name="T14" fmla="*/ 2147483647 w 9"/>
              <a:gd name="T15" fmla="*/ 2147483647 h 115"/>
              <a:gd name="T16" fmla="*/ 2147483647 w 9"/>
              <a:gd name="T17" fmla="*/ 0 h 115"/>
              <a:gd name="T18" fmla="*/ 2147483647 w 9"/>
              <a:gd name="T19" fmla="*/ 0 h 115"/>
              <a:gd name="T20" fmla="*/ 2147483647 w 9"/>
              <a:gd name="T21" fmla="*/ 0 h 115"/>
              <a:gd name="T22" fmla="*/ 2147483647 w 9"/>
              <a:gd name="T23" fmla="*/ 2147483647 h 115"/>
              <a:gd name="T24" fmla="*/ 0 w 9"/>
              <a:gd name="T25" fmla="*/ 2147483647 h 115"/>
              <a:gd name="T26" fmla="*/ 0 w 9"/>
              <a:gd name="T27" fmla="*/ 2147483647 h 115"/>
              <a:gd name="T28" fmla="*/ 0 w 9"/>
              <a:gd name="T29" fmla="*/ 2147483647 h 115"/>
              <a:gd name="T30" fmla="*/ 2147483647 w 9"/>
              <a:gd name="T31" fmla="*/ 2147483647 h 115"/>
              <a:gd name="T32" fmla="*/ 2147483647 w 9"/>
              <a:gd name="T33" fmla="*/ 2147483647 h 115"/>
              <a:gd name="T34" fmla="*/ 2147483647 w 9"/>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15">
                <a:moveTo>
                  <a:pt x="4" y="115"/>
                </a:moveTo>
                <a:lnTo>
                  <a:pt x="5" y="115"/>
                </a:lnTo>
                <a:lnTo>
                  <a:pt x="8" y="114"/>
                </a:lnTo>
                <a:lnTo>
                  <a:pt x="9" y="111"/>
                </a:lnTo>
                <a:lnTo>
                  <a:pt x="9" y="4"/>
                </a:lnTo>
                <a:lnTo>
                  <a:pt x="8" y="1"/>
                </a:lnTo>
                <a:lnTo>
                  <a:pt x="5" y="0"/>
                </a:lnTo>
                <a:lnTo>
                  <a:pt x="4" y="0"/>
                </a:lnTo>
                <a:lnTo>
                  <a:pt x="2" y="1"/>
                </a:lnTo>
                <a:lnTo>
                  <a:pt x="0" y="4"/>
                </a:lnTo>
                <a:lnTo>
                  <a:pt x="0" y="111"/>
                </a:lnTo>
                <a:lnTo>
                  <a:pt x="2" y="114"/>
                </a:lnTo>
                <a:lnTo>
                  <a:pt x="4"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23"/>
          <p:cNvSpPr>
            <a:spLocks/>
          </p:cNvSpPr>
          <p:nvPr/>
        </p:nvSpPr>
        <p:spPr bwMode="black">
          <a:xfrm>
            <a:off x="376238" y="6027738"/>
            <a:ext cx="239712" cy="101600"/>
          </a:xfrm>
          <a:custGeom>
            <a:avLst/>
            <a:gdLst>
              <a:gd name="T0" fmla="*/ 2147483647 w 151"/>
              <a:gd name="T1" fmla="*/ 2147483647 h 64"/>
              <a:gd name="T2" fmla="*/ 2147483647 w 151"/>
              <a:gd name="T3" fmla="*/ 2147483647 h 64"/>
              <a:gd name="T4" fmla="*/ 2147483647 w 151"/>
              <a:gd name="T5" fmla="*/ 2147483647 h 64"/>
              <a:gd name="T6" fmla="*/ 2147483647 w 151"/>
              <a:gd name="T7" fmla="*/ 2147483647 h 64"/>
              <a:gd name="T8" fmla="*/ 2147483647 w 151"/>
              <a:gd name="T9" fmla="*/ 2147483647 h 64"/>
              <a:gd name="T10" fmla="*/ 2147483647 w 151"/>
              <a:gd name="T11" fmla="*/ 2147483647 h 64"/>
              <a:gd name="T12" fmla="*/ 2147483647 w 151"/>
              <a:gd name="T13" fmla="*/ 2147483647 h 64"/>
              <a:gd name="T14" fmla="*/ 2147483647 w 151"/>
              <a:gd name="T15" fmla="*/ 0 h 64"/>
              <a:gd name="T16" fmla="*/ 2147483647 w 151"/>
              <a:gd name="T17" fmla="*/ 0 h 64"/>
              <a:gd name="T18" fmla="*/ 2147483647 w 151"/>
              <a:gd name="T19" fmla="*/ 0 h 64"/>
              <a:gd name="T20" fmla="*/ 2147483647 w 151"/>
              <a:gd name="T21" fmla="*/ 0 h 64"/>
              <a:gd name="T22" fmla="*/ 2147483647 w 151"/>
              <a:gd name="T23" fmla="*/ 2147483647 h 64"/>
              <a:gd name="T24" fmla="*/ 2147483647 w 151"/>
              <a:gd name="T25" fmla="*/ 2147483647 h 64"/>
              <a:gd name="T26" fmla="*/ 0 w 151"/>
              <a:gd name="T27" fmla="*/ 2147483647 h 64"/>
              <a:gd name="T28" fmla="*/ 0 w 151"/>
              <a:gd name="T29" fmla="*/ 2147483647 h 64"/>
              <a:gd name="T30" fmla="*/ 0 w 151"/>
              <a:gd name="T31" fmla="*/ 2147483647 h 64"/>
              <a:gd name="T32" fmla="*/ 0 w 151"/>
              <a:gd name="T33" fmla="*/ 2147483647 h 64"/>
              <a:gd name="T34" fmla="*/ 2147483647 w 151"/>
              <a:gd name="T35" fmla="*/ 2147483647 h 64"/>
              <a:gd name="T36" fmla="*/ 2147483647 w 151"/>
              <a:gd name="T37" fmla="*/ 2147483647 h 64"/>
              <a:gd name="T38" fmla="*/ 2147483647 w 151"/>
              <a:gd name="T39" fmla="*/ 2147483647 h 64"/>
              <a:gd name="T40" fmla="*/ 2147483647 w 151"/>
              <a:gd name="T41" fmla="*/ 2147483647 h 64"/>
              <a:gd name="T42" fmla="*/ 2147483647 w 151"/>
              <a:gd name="T43" fmla="*/ 2147483647 h 64"/>
              <a:gd name="T44" fmla="*/ 2147483647 w 151"/>
              <a:gd name="T45" fmla="*/ 2147483647 h 64"/>
              <a:gd name="T46" fmla="*/ 2147483647 w 151"/>
              <a:gd name="T47" fmla="*/ 2147483647 h 64"/>
              <a:gd name="T48" fmla="*/ 2147483647 w 151"/>
              <a:gd name="T49" fmla="*/ 2147483647 h 64"/>
              <a:gd name="T50" fmla="*/ 2147483647 w 151"/>
              <a:gd name="T51" fmla="*/ 214748364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64">
                <a:moveTo>
                  <a:pt x="149" y="61"/>
                </a:moveTo>
                <a:lnTo>
                  <a:pt x="151" y="54"/>
                </a:lnTo>
                <a:lnTo>
                  <a:pt x="151" y="52"/>
                </a:lnTo>
                <a:lnTo>
                  <a:pt x="151" y="50"/>
                </a:lnTo>
                <a:lnTo>
                  <a:pt x="150" y="49"/>
                </a:lnTo>
                <a:lnTo>
                  <a:pt x="149" y="48"/>
                </a:lnTo>
                <a:lnTo>
                  <a:pt x="8" y="0"/>
                </a:lnTo>
                <a:lnTo>
                  <a:pt x="7" y="0"/>
                </a:lnTo>
                <a:lnTo>
                  <a:pt x="4" y="0"/>
                </a:lnTo>
                <a:lnTo>
                  <a:pt x="3" y="1"/>
                </a:lnTo>
                <a:lnTo>
                  <a:pt x="2" y="3"/>
                </a:lnTo>
                <a:lnTo>
                  <a:pt x="0" y="9"/>
                </a:lnTo>
                <a:lnTo>
                  <a:pt x="0" y="12"/>
                </a:lnTo>
                <a:lnTo>
                  <a:pt x="0" y="14"/>
                </a:lnTo>
                <a:lnTo>
                  <a:pt x="1" y="15"/>
                </a:lnTo>
                <a:lnTo>
                  <a:pt x="3" y="17"/>
                </a:lnTo>
                <a:lnTo>
                  <a:pt x="143" y="64"/>
                </a:lnTo>
                <a:lnTo>
                  <a:pt x="145" y="64"/>
                </a:lnTo>
                <a:lnTo>
                  <a:pt x="147" y="63"/>
                </a:lnTo>
                <a:lnTo>
                  <a:pt x="148" y="62"/>
                </a:lnTo>
                <a:lnTo>
                  <a:pt x="149" y="6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9" name="Group 51"/>
          <p:cNvGrpSpPr>
            <a:grpSpLocks/>
          </p:cNvGrpSpPr>
          <p:nvPr/>
        </p:nvGrpSpPr>
        <p:grpSpPr bwMode="auto">
          <a:xfrm>
            <a:off x="1270000" y="5880100"/>
            <a:ext cx="1050925" cy="552450"/>
            <a:chOff x="1270000" y="5880100"/>
            <a:chExt cx="1050925" cy="552450"/>
          </a:xfrm>
        </p:grpSpPr>
        <p:sp>
          <p:nvSpPr>
            <p:cNvPr id="30" name="Freeform 24"/>
            <p:cNvSpPr>
              <a:spLocks/>
            </p:cNvSpPr>
            <p:nvPr userDrawn="1"/>
          </p:nvSpPr>
          <p:spPr bwMode="black">
            <a:xfrm>
              <a:off x="1270000" y="5883275"/>
              <a:ext cx="139700" cy="231775"/>
            </a:xfrm>
            <a:custGeom>
              <a:avLst/>
              <a:gdLst>
                <a:gd name="T0" fmla="*/ 2147483647 w 88"/>
                <a:gd name="T1" fmla="*/ 0 h 146"/>
                <a:gd name="T2" fmla="*/ 2147483647 w 88"/>
                <a:gd name="T3" fmla="*/ 0 h 146"/>
                <a:gd name="T4" fmla="*/ 2147483647 w 88"/>
                <a:gd name="T5" fmla="*/ 0 h 146"/>
                <a:gd name="T6" fmla="*/ 2147483647 w 88"/>
                <a:gd name="T7" fmla="*/ 0 h 146"/>
                <a:gd name="T8" fmla="*/ 2147483647 w 88"/>
                <a:gd name="T9" fmla="*/ 2147483647 h 146"/>
                <a:gd name="T10" fmla="*/ 2147483647 w 88"/>
                <a:gd name="T11" fmla="*/ 2147483647 h 146"/>
                <a:gd name="T12" fmla="*/ 2147483647 w 88"/>
                <a:gd name="T13" fmla="*/ 2147483647 h 146"/>
                <a:gd name="T14" fmla="*/ 2147483647 w 88"/>
                <a:gd name="T15" fmla="*/ 2147483647 h 146"/>
                <a:gd name="T16" fmla="*/ 2147483647 w 88"/>
                <a:gd name="T17" fmla="*/ 2147483647 h 146"/>
                <a:gd name="T18" fmla="*/ 2147483647 w 88"/>
                <a:gd name="T19" fmla="*/ 2147483647 h 146"/>
                <a:gd name="T20" fmla="*/ 2147483647 w 88"/>
                <a:gd name="T21" fmla="*/ 2147483647 h 146"/>
                <a:gd name="T22" fmla="*/ 2147483647 w 88"/>
                <a:gd name="T23" fmla="*/ 0 h 146"/>
                <a:gd name="T24" fmla="*/ 2147483647 w 88"/>
                <a:gd name="T25" fmla="*/ 0 h 146"/>
                <a:gd name="T26" fmla="*/ 2147483647 w 88"/>
                <a:gd name="T27" fmla="*/ 0 h 146"/>
                <a:gd name="T28" fmla="*/ 2147483647 w 88"/>
                <a:gd name="T29" fmla="*/ 0 h 146"/>
                <a:gd name="T30" fmla="*/ 2147483647 w 88"/>
                <a:gd name="T31" fmla="*/ 2147483647 h 146"/>
                <a:gd name="T32" fmla="*/ 0 w 88"/>
                <a:gd name="T33" fmla="*/ 2147483647 h 146"/>
                <a:gd name="T34" fmla="*/ 0 w 88"/>
                <a:gd name="T35" fmla="*/ 2147483647 h 146"/>
                <a:gd name="T36" fmla="*/ 0 w 88"/>
                <a:gd name="T37" fmla="*/ 2147483647 h 146"/>
                <a:gd name="T38" fmla="*/ 0 w 88"/>
                <a:gd name="T39" fmla="*/ 2147483647 h 146"/>
                <a:gd name="T40" fmla="*/ 0 w 88"/>
                <a:gd name="T41" fmla="*/ 2147483647 h 146"/>
                <a:gd name="T42" fmla="*/ 2147483647 w 88"/>
                <a:gd name="T43" fmla="*/ 2147483647 h 146"/>
                <a:gd name="T44" fmla="*/ 2147483647 w 88"/>
                <a:gd name="T45" fmla="*/ 2147483647 h 146"/>
                <a:gd name="T46" fmla="*/ 2147483647 w 88"/>
                <a:gd name="T47" fmla="*/ 2147483647 h 146"/>
                <a:gd name="T48" fmla="*/ 2147483647 w 88"/>
                <a:gd name="T49" fmla="*/ 2147483647 h 146"/>
                <a:gd name="T50" fmla="*/ 2147483647 w 88"/>
                <a:gd name="T51" fmla="*/ 2147483647 h 146"/>
                <a:gd name="T52" fmla="*/ 2147483647 w 88"/>
                <a:gd name="T53" fmla="*/ 2147483647 h 146"/>
                <a:gd name="T54" fmla="*/ 2147483647 w 88"/>
                <a:gd name="T55" fmla="*/ 2147483647 h 146"/>
                <a:gd name="T56" fmla="*/ 2147483647 w 88"/>
                <a:gd name="T57" fmla="*/ 2147483647 h 146"/>
                <a:gd name="T58" fmla="*/ 2147483647 w 88"/>
                <a:gd name="T59" fmla="*/ 2147483647 h 146"/>
                <a:gd name="T60" fmla="*/ 2147483647 w 88"/>
                <a:gd name="T61" fmla="*/ 2147483647 h 146"/>
                <a:gd name="T62" fmla="*/ 2147483647 w 88"/>
                <a:gd name="T63" fmla="*/ 2147483647 h 146"/>
                <a:gd name="T64" fmla="*/ 2147483647 w 88"/>
                <a:gd name="T65" fmla="*/ 2147483647 h 146"/>
                <a:gd name="T66" fmla="*/ 2147483647 w 88"/>
                <a:gd name="T67" fmla="*/ 2147483647 h 146"/>
                <a:gd name="T68" fmla="*/ 2147483647 w 88"/>
                <a:gd name="T69" fmla="*/ 2147483647 h 146"/>
                <a:gd name="T70" fmla="*/ 2147483647 w 88"/>
                <a:gd name="T71" fmla="*/ 2147483647 h 146"/>
                <a:gd name="T72" fmla="*/ 2147483647 w 88"/>
                <a:gd name="T73" fmla="*/ 2147483647 h 146"/>
                <a:gd name="T74" fmla="*/ 2147483647 w 88"/>
                <a:gd name="T75" fmla="*/ 2147483647 h 146"/>
                <a:gd name="T76" fmla="*/ 2147483647 w 88"/>
                <a:gd name="T77" fmla="*/ 2147483647 h 146"/>
                <a:gd name="T78" fmla="*/ 2147483647 w 88"/>
                <a:gd name="T79" fmla="*/ 2147483647 h 146"/>
                <a:gd name="T80" fmla="*/ 2147483647 w 88"/>
                <a:gd name="T81" fmla="*/ 2147483647 h 146"/>
                <a:gd name="T82" fmla="*/ 2147483647 w 88"/>
                <a:gd name="T83" fmla="*/ 2147483647 h 146"/>
                <a:gd name="T84" fmla="*/ 2147483647 w 88"/>
                <a:gd name="T85" fmla="*/ 2147483647 h 146"/>
                <a:gd name="T86" fmla="*/ 2147483647 w 88"/>
                <a:gd name="T87" fmla="*/ 2147483647 h 146"/>
                <a:gd name="T88" fmla="*/ 2147483647 w 88"/>
                <a:gd name="T89" fmla="*/ 2147483647 h 146"/>
                <a:gd name="T90" fmla="*/ 2147483647 w 88"/>
                <a:gd name="T91" fmla="*/ 0 h 146"/>
                <a:gd name="T92" fmla="*/ 2147483647 w 88"/>
                <a:gd name="T93" fmla="*/ 0 h 146"/>
                <a:gd name="T94" fmla="*/ 2147483647 w 88"/>
                <a:gd name="T95" fmla="*/ 0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8" h="146">
                  <a:moveTo>
                    <a:pt x="81" y="0"/>
                  </a:moveTo>
                  <a:lnTo>
                    <a:pt x="73" y="0"/>
                  </a:lnTo>
                  <a:lnTo>
                    <a:pt x="70" y="0"/>
                  </a:lnTo>
                  <a:lnTo>
                    <a:pt x="69" y="1"/>
                  </a:lnTo>
                  <a:lnTo>
                    <a:pt x="67" y="4"/>
                  </a:lnTo>
                  <a:lnTo>
                    <a:pt x="67" y="6"/>
                  </a:lnTo>
                  <a:lnTo>
                    <a:pt x="67" y="108"/>
                  </a:lnTo>
                  <a:lnTo>
                    <a:pt x="30" y="4"/>
                  </a:lnTo>
                  <a:lnTo>
                    <a:pt x="27" y="1"/>
                  </a:lnTo>
                  <a:lnTo>
                    <a:pt x="24" y="0"/>
                  </a:lnTo>
                  <a:lnTo>
                    <a:pt x="6" y="0"/>
                  </a:lnTo>
                  <a:lnTo>
                    <a:pt x="3" y="0"/>
                  </a:lnTo>
                  <a:lnTo>
                    <a:pt x="2" y="1"/>
                  </a:lnTo>
                  <a:lnTo>
                    <a:pt x="0" y="4"/>
                  </a:lnTo>
                  <a:lnTo>
                    <a:pt x="0" y="6"/>
                  </a:lnTo>
                  <a:lnTo>
                    <a:pt x="0" y="140"/>
                  </a:lnTo>
                  <a:lnTo>
                    <a:pt x="0" y="142"/>
                  </a:lnTo>
                  <a:lnTo>
                    <a:pt x="2" y="143"/>
                  </a:lnTo>
                  <a:lnTo>
                    <a:pt x="3" y="146"/>
                  </a:lnTo>
                  <a:lnTo>
                    <a:pt x="6" y="146"/>
                  </a:lnTo>
                  <a:lnTo>
                    <a:pt x="14" y="146"/>
                  </a:lnTo>
                  <a:lnTo>
                    <a:pt x="16" y="146"/>
                  </a:lnTo>
                  <a:lnTo>
                    <a:pt x="19" y="143"/>
                  </a:lnTo>
                  <a:lnTo>
                    <a:pt x="20" y="142"/>
                  </a:lnTo>
                  <a:lnTo>
                    <a:pt x="20" y="140"/>
                  </a:lnTo>
                  <a:lnTo>
                    <a:pt x="20" y="38"/>
                  </a:lnTo>
                  <a:lnTo>
                    <a:pt x="58" y="142"/>
                  </a:lnTo>
                  <a:lnTo>
                    <a:pt x="61" y="145"/>
                  </a:lnTo>
                  <a:lnTo>
                    <a:pt x="64" y="146"/>
                  </a:lnTo>
                  <a:lnTo>
                    <a:pt x="81" y="146"/>
                  </a:lnTo>
                  <a:lnTo>
                    <a:pt x="83" y="146"/>
                  </a:lnTo>
                  <a:lnTo>
                    <a:pt x="86" y="143"/>
                  </a:lnTo>
                  <a:lnTo>
                    <a:pt x="87" y="142"/>
                  </a:lnTo>
                  <a:lnTo>
                    <a:pt x="88" y="140"/>
                  </a:lnTo>
                  <a:lnTo>
                    <a:pt x="88" y="6"/>
                  </a:lnTo>
                  <a:lnTo>
                    <a:pt x="87" y="4"/>
                  </a:lnTo>
                  <a:lnTo>
                    <a:pt x="86" y="1"/>
                  </a:lnTo>
                  <a:lnTo>
                    <a:pt x="83" y="0"/>
                  </a:lnTo>
                  <a:lnTo>
                    <a:pt x="8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25"/>
            <p:cNvSpPr>
              <a:spLocks/>
            </p:cNvSpPr>
            <p:nvPr userDrawn="1"/>
          </p:nvSpPr>
          <p:spPr bwMode="black">
            <a:xfrm>
              <a:off x="1522413" y="5883275"/>
              <a:ext cx="134937" cy="231775"/>
            </a:xfrm>
            <a:custGeom>
              <a:avLst/>
              <a:gdLst>
                <a:gd name="T0" fmla="*/ 2147483647 w 85"/>
                <a:gd name="T1" fmla="*/ 2147483647 h 146"/>
                <a:gd name="T2" fmla="*/ 2147483647 w 85"/>
                <a:gd name="T3" fmla="*/ 2147483647 h 146"/>
                <a:gd name="T4" fmla="*/ 2147483647 w 85"/>
                <a:gd name="T5" fmla="*/ 2147483647 h 146"/>
                <a:gd name="T6" fmla="*/ 2147483647 w 85"/>
                <a:gd name="T7" fmla="*/ 2147483647 h 146"/>
                <a:gd name="T8" fmla="*/ 2147483647 w 85"/>
                <a:gd name="T9" fmla="*/ 2147483647 h 146"/>
                <a:gd name="T10" fmla="*/ 2147483647 w 85"/>
                <a:gd name="T11" fmla="*/ 2147483647 h 146"/>
                <a:gd name="T12" fmla="*/ 2147483647 w 85"/>
                <a:gd name="T13" fmla="*/ 2147483647 h 146"/>
                <a:gd name="T14" fmla="*/ 2147483647 w 85"/>
                <a:gd name="T15" fmla="*/ 2147483647 h 146"/>
                <a:gd name="T16" fmla="*/ 2147483647 w 85"/>
                <a:gd name="T17" fmla="*/ 2147483647 h 146"/>
                <a:gd name="T18" fmla="*/ 2147483647 w 85"/>
                <a:gd name="T19" fmla="*/ 2147483647 h 146"/>
                <a:gd name="T20" fmla="*/ 2147483647 w 85"/>
                <a:gd name="T21" fmla="*/ 2147483647 h 146"/>
                <a:gd name="T22" fmla="*/ 2147483647 w 85"/>
                <a:gd name="T23" fmla="*/ 2147483647 h 146"/>
                <a:gd name="T24" fmla="*/ 2147483647 w 85"/>
                <a:gd name="T25" fmla="*/ 2147483647 h 146"/>
                <a:gd name="T26" fmla="*/ 2147483647 w 85"/>
                <a:gd name="T27" fmla="*/ 2147483647 h 146"/>
                <a:gd name="T28" fmla="*/ 2147483647 w 85"/>
                <a:gd name="T29" fmla="*/ 2147483647 h 146"/>
                <a:gd name="T30" fmla="*/ 2147483647 w 85"/>
                <a:gd name="T31" fmla="*/ 0 h 146"/>
                <a:gd name="T32" fmla="*/ 2147483647 w 85"/>
                <a:gd name="T33" fmla="*/ 0 h 146"/>
                <a:gd name="T34" fmla="*/ 2147483647 w 85"/>
                <a:gd name="T35" fmla="*/ 0 h 146"/>
                <a:gd name="T36" fmla="*/ 2147483647 w 85"/>
                <a:gd name="T37" fmla="*/ 0 h 146"/>
                <a:gd name="T38" fmla="*/ 2147483647 w 85"/>
                <a:gd name="T39" fmla="*/ 0 h 146"/>
                <a:gd name="T40" fmla="*/ 2147483647 w 85"/>
                <a:gd name="T41" fmla="*/ 2147483647 h 146"/>
                <a:gd name="T42" fmla="*/ 2147483647 w 85"/>
                <a:gd name="T43" fmla="*/ 2147483647 h 146"/>
                <a:gd name="T44" fmla="*/ 2147483647 w 85"/>
                <a:gd name="T45" fmla="*/ 2147483647 h 146"/>
                <a:gd name="T46" fmla="*/ 2147483647 w 85"/>
                <a:gd name="T47" fmla="*/ 2147483647 h 146"/>
                <a:gd name="T48" fmla="*/ 2147483647 w 85"/>
                <a:gd name="T49" fmla="*/ 0 h 146"/>
                <a:gd name="T50" fmla="*/ 2147483647 w 85"/>
                <a:gd name="T51" fmla="*/ 0 h 146"/>
                <a:gd name="T52" fmla="*/ 2147483647 w 85"/>
                <a:gd name="T53" fmla="*/ 0 h 146"/>
                <a:gd name="T54" fmla="*/ 2147483647 w 85"/>
                <a:gd name="T55" fmla="*/ 0 h 146"/>
                <a:gd name="T56" fmla="*/ 2147483647 w 85"/>
                <a:gd name="T57" fmla="*/ 0 h 146"/>
                <a:gd name="T58" fmla="*/ 2147483647 w 85"/>
                <a:gd name="T59" fmla="*/ 2147483647 h 146"/>
                <a:gd name="T60" fmla="*/ 2147483647 w 85"/>
                <a:gd name="T61" fmla="*/ 2147483647 h 146"/>
                <a:gd name="T62" fmla="*/ 2147483647 w 85"/>
                <a:gd name="T63" fmla="*/ 2147483647 h 146"/>
                <a:gd name="T64" fmla="*/ 2147483647 w 85"/>
                <a:gd name="T65" fmla="*/ 2147483647 h 146"/>
                <a:gd name="T66" fmla="*/ 2147483647 w 85"/>
                <a:gd name="T67" fmla="*/ 2147483647 h 146"/>
                <a:gd name="T68" fmla="*/ 2147483647 w 85"/>
                <a:gd name="T69" fmla="*/ 2147483647 h 146"/>
                <a:gd name="T70" fmla="*/ 0 w 85"/>
                <a:gd name="T71" fmla="*/ 2147483647 h 146"/>
                <a:gd name="T72" fmla="*/ 2147483647 w 85"/>
                <a:gd name="T73" fmla="*/ 2147483647 h 146"/>
                <a:gd name="T74" fmla="*/ 2147483647 w 85"/>
                <a:gd name="T75" fmla="*/ 2147483647 h 146"/>
                <a:gd name="T76" fmla="*/ 2147483647 w 85"/>
                <a:gd name="T77" fmla="*/ 2147483647 h 146"/>
                <a:gd name="T78" fmla="*/ 2147483647 w 85"/>
                <a:gd name="T79" fmla="*/ 2147483647 h 146"/>
                <a:gd name="T80" fmla="*/ 2147483647 w 85"/>
                <a:gd name="T81" fmla="*/ 2147483647 h 146"/>
                <a:gd name="T82" fmla="*/ 2147483647 w 85"/>
                <a:gd name="T83" fmla="*/ 2147483647 h 146"/>
                <a:gd name="T84" fmla="*/ 2147483647 w 85"/>
                <a:gd name="T85" fmla="*/ 2147483647 h 146"/>
                <a:gd name="T86" fmla="*/ 2147483647 w 85"/>
                <a:gd name="T87" fmla="*/ 2147483647 h 146"/>
                <a:gd name="T88" fmla="*/ 2147483647 w 85"/>
                <a:gd name="T89" fmla="*/ 2147483647 h 1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5" h="146">
                  <a:moveTo>
                    <a:pt x="63" y="142"/>
                  </a:moveTo>
                  <a:lnTo>
                    <a:pt x="63" y="142"/>
                  </a:lnTo>
                  <a:lnTo>
                    <a:pt x="65" y="145"/>
                  </a:lnTo>
                  <a:lnTo>
                    <a:pt x="69" y="146"/>
                  </a:lnTo>
                  <a:lnTo>
                    <a:pt x="79" y="146"/>
                  </a:lnTo>
                  <a:lnTo>
                    <a:pt x="81" y="145"/>
                  </a:lnTo>
                  <a:lnTo>
                    <a:pt x="83" y="143"/>
                  </a:lnTo>
                  <a:lnTo>
                    <a:pt x="85" y="140"/>
                  </a:lnTo>
                  <a:lnTo>
                    <a:pt x="83" y="138"/>
                  </a:lnTo>
                  <a:lnTo>
                    <a:pt x="53" y="71"/>
                  </a:lnTo>
                  <a:lnTo>
                    <a:pt x="82" y="8"/>
                  </a:lnTo>
                  <a:lnTo>
                    <a:pt x="82" y="5"/>
                  </a:lnTo>
                  <a:lnTo>
                    <a:pt x="82" y="2"/>
                  </a:lnTo>
                  <a:lnTo>
                    <a:pt x="80" y="0"/>
                  </a:lnTo>
                  <a:lnTo>
                    <a:pt x="76" y="0"/>
                  </a:lnTo>
                  <a:lnTo>
                    <a:pt x="67" y="0"/>
                  </a:lnTo>
                  <a:lnTo>
                    <a:pt x="64" y="0"/>
                  </a:lnTo>
                  <a:lnTo>
                    <a:pt x="61" y="4"/>
                  </a:lnTo>
                  <a:lnTo>
                    <a:pt x="42" y="45"/>
                  </a:lnTo>
                  <a:lnTo>
                    <a:pt x="22" y="4"/>
                  </a:lnTo>
                  <a:lnTo>
                    <a:pt x="20" y="0"/>
                  </a:lnTo>
                  <a:lnTo>
                    <a:pt x="18" y="0"/>
                  </a:lnTo>
                  <a:lnTo>
                    <a:pt x="8" y="0"/>
                  </a:lnTo>
                  <a:lnTo>
                    <a:pt x="4" y="0"/>
                  </a:lnTo>
                  <a:lnTo>
                    <a:pt x="2" y="2"/>
                  </a:lnTo>
                  <a:lnTo>
                    <a:pt x="2" y="5"/>
                  </a:lnTo>
                  <a:lnTo>
                    <a:pt x="2" y="8"/>
                  </a:lnTo>
                  <a:lnTo>
                    <a:pt x="31" y="71"/>
                  </a:lnTo>
                  <a:lnTo>
                    <a:pt x="1" y="138"/>
                  </a:lnTo>
                  <a:lnTo>
                    <a:pt x="0" y="140"/>
                  </a:lnTo>
                  <a:lnTo>
                    <a:pt x="1" y="143"/>
                  </a:lnTo>
                  <a:lnTo>
                    <a:pt x="3" y="145"/>
                  </a:lnTo>
                  <a:lnTo>
                    <a:pt x="6" y="146"/>
                  </a:lnTo>
                  <a:lnTo>
                    <a:pt x="15" y="146"/>
                  </a:lnTo>
                  <a:lnTo>
                    <a:pt x="19" y="145"/>
                  </a:lnTo>
                  <a:lnTo>
                    <a:pt x="21" y="142"/>
                  </a:lnTo>
                  <a:lnTo>
                    <a:pt x="42" y="96"/>
                  </a:lnTo>
                  <a:lnTo>
                    <a:pt x="63"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26"/>
            <p:cNvSpPr>
              <a:spLocks noEditPoints="1"/>
            </p:cNvSpPr>
            <p:nvPr userDrawn="1"/>
          </p:nvSpPr>
          <p:spPr bwMode="black">
            <a:xfrm>
              <a:off x="1679575" y="5880100"/>
              <a:ext cx="120650" cy="238125"/>
            </a:xfrm>
            <a:custGeom>
              <a:avLst/>
              <a:gdLst>
                <a:gd name="T0" fmla="*/ 2147483647 w 76"/>
                <a:gd name="T1" fmla="*/ 2147483647 h 150"/>
                <a:gd name="T2" fmla="*/ 2147483647 w 76"/>
                <a:gd name="T3" fmla="*/ 2147483647 h 150"/>
                <a:gd name="T4" fmla="*/ 2147483647 w 76"/>
                <a:gd name="T5" fmla="*/ 2147483647 h 150"/>
                <a:gd name="T6" fmla="*/ 2147483647 w 76"/>
                <a:gd name="T7" fmla="*/ 2147483647 h 150"/>
                <a:gd name="T8" fmla="*/ 2147483647 w 76"/>
                <a:gd name="T9" fmla="*/ 0 h 150"/>
                <a:gd name="T10" fmla="*/ 2147483647 w 76"/>
                <a:gd name="T11" fmla="*/ 0 h 150"/>
                <a:gd name="T12" fmla="*/ 2147483647 w 76"/>
                <a:gd name="T13" fmla="*/ 0 h 150"/>
                <a:gd name="T14" fmla="*/ 2147483647 w 76"/>
                <a:gd name="T15" fmla="*/ 2147483647 h 150"/>
                <a:gd name="T16" fmla="*/ 2147483647 w 76"/>
                <a:gd name="T17" fmla="*/ 2147483647 h 150"/>
                <a:gd name="T18" fmla="*/ 0 w 76"/>
                <a:gd name="T19" fmla="*/ 2147483647 h 150"/>
                <a:gd name="T20" fmla="*/ 0 w 76"/>
                <a:gd name="T21" fmla="*/ 2147483647 h 150"/>
                <a:gd name="T22" fmla="*/ 0 w 76"/>
                <a:gd name="T23" fmla="*/ 2147483647 h 150"/>
                <a:gd name="T24" fmla="*/ 2147483647 w 76"/>
                <a:gd name="T25" fmla="*/ 2147483647 h 150"/>
                <a:gd name="T26" fmla="*/ 2147483647 w 76"/>
                <a:gd name="T27" fmla="*/ 2147483647 h 150"/>
                <a:gd name="T28" fmla="*/ 2147483647 w 76"/>
                <a:gd name="T29" fmla="*/ 2147483647 h 150"/>
                <a:gd name="T30" fmla="*/ 2147483647 w 76"/>
                <a:gd name="T31" fmla="*/ 2147483647 h 150"/>
                <a:gd name="T32" fmla="*/ 2147483647 w 76"/>
                <a:gd name="T33" fmla="*/ 2147483647 h 150"/>
                <a:gd name="T34" fmla="*/ 2147483647 w 76"/>
                <a:gd name="T35" fmla="*/ 2147483647 h 150"/>
                <a:gd name="T36" fmla="*/ 2147483647 w 76"/>
                <a:gd name="T37" fmla="*/ 2147483647 h 150"/>
                <a:gd name="T38" fmla="*/ 2147483647 w 76"/>
                <a:gd name="T39" fmla="*/ 2147483647 h 150"/>
                <a:gd name="T40" fmla="*/ 2147483647 w 76"/>
                <a:gd name="T41" fmla="*/ 2147483647 h 150"/>
                <a:gd name="T42" fmla="*/ 2147483647 w 76"/>
                <a:gd name="T43" fmla="*/ 2147483647 h 150"/>
                <a:gd name="T44" fmla="*/ 2147483647 w 76"/>
                <a:gd name="T45" fmla="*/ 2147483647 h 150"/>
                <a:gd name="T46" fmla="*/ 2147483647 w 76"/>
                <a:gd name="T47" fmla="*/ 2147483647 h 150"/>
                <a:gd name="T48" fmla="*/ 2147483647 w 76"/>
                <a:gd name="T49" fmla="*/ 2147483647 h 150"/>
                <a:gd name="T50" fmla="*/ 2147483647 w 76"/>
                <a:gd name="T51" fmla="*/ 2147483647 h 150"/>
                <a:gd name="T52" fmla="*/ 2147483647 w 76"/>
                <a:gd name="T53" fmla="*/ 2147483647 h 150"/>
                <a:gd name="T54" fmla="*/ 2147483647 w 76"/>
                <a:gd name="T55" fmla="*/ 2147483647 h 150"/>
                <a:gd name="T56" fmla="*/ 2147483647 w 76"/>
                <a:gd name="T57" fmla="*/ 2147483647 h 150"/>
                <a:gd name="T58" fmla="*/ 2147483647 w 76"/>
                <a:gd name="T59" fmla="*/ 2147483647 h 150"/>
                <a:gd name="T60" fmla="*/ 2147483647 w 76"/>
                <a:gd name="T61" fmla="*/ 2147483647 h 150"/>
                <a:gd name="T62" fmla="*/ 2147483647 w 76"/>
                <a:gd name="T63" fmla="*/ 2147483647 h 150"/>
                <a:gd name="T64" fmla="*/ 2147483647 w 76"/>
                <a:gd name="T65" fmla="*/ 2147483647 h 150"/>
                <a:gd name="T66" fmla="*/ 2147483647 w 76"/>
                <a:gd name="T67" fmla="*/ 2147483647 h 1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 h="150">
                  <a:moveTo>
                    <a:pt x="76" y="114"/>
                  </a:moveTo>
                  <a:lnTo>
                    <a:pt x="76" y="34"/>
                  </a:lnTo>
                  <a:lnTo>
                    <a:pt x="76" y="28"/>
                  </a:lnTo>
                  <a:lnTo>
                    <a:pt x="74" y="21"/>
                  </a:lnTo>
                  <a:lnTo>
                    <a:pt x="70" y="15"/>
                  </a:lnTo>
                  <a:lnTo>
                    <a:pt x="67" y="10"/>
                  </a:lnTo>
                  <a:lnTo>
                    <a:pt x="61" y="6"/>
                  </a:lnTo>
                  <a:lnTo>
                    <a:pt x="55" y="2"/>
                  </a:lnTo>
                  <a:lnTo>
                    <a:pt x="49" y="0"/>
                  </a:lnTo>
                  <a:lnTo>
                    <a:pt x="42" y="0"/>
                  </a:lnTo>
                  <a:lnTo>
                    <a:pt x="35" y="0"/>
                  </a:lnTo>
                  <a:lnTo>
                    <a:pt x="27" y="0"/>
                  </a:lnTo>
                  <a:lnTo>
                    <a:pt x="21" y="2"/>
                  </a:lnTo>
                  <a:lnTo>
                    <a:pt x="15" y="6"/>
                  </a:lnTo>
                  <a:lnTo>
                    <a:pt x="9" y="10"/>
                  </a:lnTo>
                  <a:lnTo>
                    <a:pt x="6" y="15"/>
                  </a:lnTo>
                  <a:lnTo>
                    <a:pt x="2" y="21"/>
                  </a:lnTo>
                  <a:lnTo>
                    <a:pt x="0" y="28"/>
                  </a:lnTo>
                  <a:lnTo>
                    <a:pt x="0" y="34"/>
                  </a:lnTo>
                  <a:lnTo>
                    <a:pt x="0" y="114"/>
                  </a:lnTo>
                  <a:lnTo>
                    <a:pt x="0" y="122"/>
                  </a:lnTo>
                  <a:lnTo>
                    <a:pt x="2" y="129"/>
                  </a:lnTo>
                  <a:lnTo>
                    <a:pt x="6" y="135"/>
                  </a:lnTo>
                  <a:lnTo>
                    <a:pt x="9" y="140"/>
                  </a:lnTo>
                  <a:lnTo>
                    <a:pt x="15" y="144"/>
                  </a:lnTo>
                  <a:lnTo>
                    <a:pt x="21" y="147"/>
                  </a:lnTo>
                  <a:lnTo>
                    <a:pt x="27" y="149"/>
                  </a:lnTo>
                  <a:lnTo>
                    <a:pt x="35" y="150"/>
                  </a:lnTo>
                  <a:lnTo>
                    <a:pt x="42" y="150"/>
                  </a:lnTo>
                  <a:lnTo>
                    <a:pt x="49" y="149"/>
                  </a:lnTo>
                  <a:lnTo>
                    <a:pt x="55" y="147"/>
                  </a:lnTo>
                  <a:lnTo>
                    <a:pt x="61" y="144"/>
                  </a:lnTo>
                  <a:lnTo>
                    <a:pt x="67" y="140"/>
                  </a:lnTo>
                  <a:lnTo>
                    <a:pt x="70" y="135"/>
                  </a:lnTo>
                  <a:lnTo>
                    <a:pt x="74" y="129"/>
                  </a:lnTo>
                  <a:lnTo>
                    <a:pt x="76" y="122"/>
                  </a:lnTo>
                  <a:lnTo>
                    <a:pt x="76" y="114"/>
                  </a:lnTo>
                  <a:close/>
                  <a:moveTo>
                    <a:pt x="20" y="114"/>
                  </a:moveTo>
                  <a:lnTo>
                    <a:pt x="20" y="34"/>
                  </a:lnTo>
                  <a:lnTo>
                    <a:pt x="21" y="30"/>
                  </a:lnTo>
                  <a:lnTo>
                    <a:pt x="25" y="25"/>
                  </a:lnTo>
                  <a:lnTo>
                    <a:pt x="30" y="21"/>
                  </a:lnTo>
                  <a:lnTo>
                    <a:pt x="35" y="20"/>
                  </a:lnTo>
                  <a:lnTo>
                    <a:pt x="42" y="20"/>
                  </a:lnTo>
                  <a:lnTo>
                    <a:pt x="47" y="21"/>
                  </a:lnTo>
                  <a:lnTo>
                    <a:pt x="51" y="25"/>
                  </a:lnTo>
                  <a:lnTo>
                    <a:pt x="55" y="30"/>
                  </a:lnTo>
                  <a:lnTo>
                    <a:pt x="56" y="34"/>
                  </a:lnTo>
                  <a:lnTo>
                    <a:pt x="56" y="114"/>
                  </a:lnTo>
                  <a:lnTo>
                    <a:pt x="55" y="120"/>
                  </a:lnTo>
                  <a:lnTo>
                    <a:pt x="51" y="125"/>
                  </a:lnTo>
                  <a:lnTo>
                    <a:pt x="47" y="128"/>
                  </a:lnTo>
                  <a:lnTo>
                    <a:pt x="42" y="129"/>
                  </a:lnTo>
                  <a:lnTo>
                    <a:pt x="35" y="129"/>
                  </a:lnTo>
                  <a:lnTo>
                    <a:pt x="30" y="128"/>
                  </a:lnTo>
                  <a:lnTo>
                    <a:pt x="25" y="125"/>
                  </a:lnTo>
                  <a:lnTo>
                    <a:pt x="21" y="120"/>
                  </a:lnTo>
                  <a:lnTo>
                    <a:pt x="2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27"/>
            <p:cNvSpPr>
              <a:spLocks/>
            </p:cNvSpPr>
            <p:nvPr userDrawn="1"/>
          </p:nvSpPr>
          <p:spPr bwMode="black">
            <a:xfrm>
              <a:off x="1838325" y="5883275"/>
              <a:ext cx="141288" cy="231775"/>
            </a:xfrm>
            <a:custGeom>
              <a:avLst/>
              <a:gdLst>
                <a:gd name="T0" fmla="*/ 2147483647 w 89"/>
                <a:gd name="T1" fmla="*/ 2147483647 h 146"/>
                <a:gd name="T2" fmla="*/ 2147483647 w 89"/>
                <a:gd name="T3" fmla="*/ 2147483647 h 146"/>
                <a:gd name="T4" fmla="*/ 2147483647 w 89"/>
                <a:gd name="T5" fmla="*/ 2147483647 h 146"/>
                <a:gd name="T6" fmla="*/ 2147483647 w 89"/>
                <a:gd name="T7" fmla="*/ 2147483647 h 146"/>
                <a:gd name="T8" fmla="*/ 2147483647 w 89"/>
                <a:gd name="T9" fmla="*/ 2147483647 h 146"/>
                <a:gd name="T10" fmla="*/ 2147483647 w 89"/>
                <a:gd name="T11" fmla="*/ 2147483647 h 146"/>
                <a:gd name="T12" fmla="*/ 2147483647 w 89"/>
                <a:gd name="T13" fmla="*/ 2147483647 h 146"/>
                <a:gd name="T14" fmla="*/ 2147483647 w 89"/>
                <a:gd name="T15" fmla="*/ 2147483647 h 146"/>
                <a:gd name="T16" fmla="*/ 2147483647 w 89"/>
                <a:gd name="T17" fmla="*/ 2147483647 h 146"/>
                <a:gd name="T18" fmla="*/ 2147483647 w 89"/>
                <a:gd name="T19" fmla="*/ 2147483647 h 146"/>
                <a:gd name="T20" fmla="*/ 2147483647 w 89"/>
                <a:gd name="T21" fmla="*/ 2147483647 h 146"/>
                <a:gd name="T22" fmla="*/ 2147483647 w 89"/>
                <a:gd name="T23" fmla="*/ 0 h 146"/>
                <a:gd name="T24" fmla="*/ 2147483647 w 89"/>
                <a:gd name="T25" fmla="*/ 0 h 146"/>
                <a:gd name="T26" fmla="*/ 2147483647 w 89"/>
                <a:gd name="T27" fmla="*/ 0 h 146"/>
                <a:gd name="T28" fmla="*/ 2147483647 w 89"/>
                <a:gd name="T29" fmla="*/ 0 h 146"/>
                <a:gd name="T30" fmla="*/ 2147483647 w 89"/>
                <a:gd name="T31" fmla="*/ 0 h 146"/>
                <a:gd name="T32" fmla="*/ 2147483647 w 89"/>
                <a:gd name="T33" fmla="*/ 2147483647 h 146"/>
                <a:gd name="T34" fmla="*/ 2147483647 w 89"/>
                <a:gd name="T35" fmla="*/ 2147483647 h 146"/>
                <a:gd name="T36" fmla="*/ 2147483647 w 89"/>
                <a:gd name="T37" fmla="*/ 2147483647 h 146"/>
                <a:gd name="T38" fmla="*/ 2147483647 w 89"/>
                <a:gd name="T39" fmla="*/ 2147483647 h 146"/>
                <a:gd name="T40" fmla="*/ 2147483647 w 89"/>
                <a:gd name="T41" fmla="*/ 2147483647 h 146"/>
                <a:gd name="T42" fmla="*/ 2147483647 w 89"/>
                <a:gd name="T43" fmla="*/ 2147483647 h 146"/>
                <a:gd name="T44" fmla="*/ 2147483647 w 89"/>
                <a:gd name="T45" fmla="*/ 2147483647 h 146"/>
                <a:gd name="T46" fmla="*/ 2147483647 w 89"/>
                <a:gd name="T47" fmla="*/ 0 h 146"/>
                <a:gd name="T48" fmla="*/ 2147483647 w 89"/>
                <a:gd name="T49" fmla="*/ 0 h 146"/>
                <a:gd name="T50" fmla="*/ 2147483647 w 89"/>
                <a:gd name="T51" fmla="*/ 0 h 146"/>
                <a:gd name="T52" fmla="*/ 2147483647 w 89"/>
                <a:gd name="T53" fmla="*/ 0 h 146"/>
                <a:gd name="T54" fmla="*/ 2147483647 w 89"/>
                <a:gd name="T55" fmla="*/ 2147483647 h 146"/>
                <a:gd name="T56" fmla="*/ 2147483647 w 89"/>
                <a:gd name="T57" fmla="*/ 2147483647 h 146"/>
                <a:gd name="T58" fmla="*/ 0 w 89"/>
                <a:gd name="T59" fmla="*/ 2147483647 h 146"/>
                <a:gd name="T60" fmla="*/ 0 w 89"/>
                <a:gd name="T61" fmla="*/ 2147483647 h 146"/>
                <a:gd name="T62" fmla="*/ 0 w 89"/>
                <a:gd name="T63" fmla="*/ 2147483647 h 146"/>
                <a:gd name="T64" fmla="*/ 2147483647 w 89"/>
                <a:gd name="T65" fmla="*/ 2147483647 h 146"/>
                <a:gd name="T66" fmla="*/ 2147483647 w 89"/>
                <a:gd name="T67" fmla="*/ 2147483647 h 146"/>
                <a:gd name="T68" fmla="*/ 2147483647 w 89"/>
                <a:gd name="T69" fmla="*/ 2147483647 h 146"/>
                <a:gd name="T70" fmla="*/ 2147483647 w 89"/>
                <a:gd name="T71" fmla="*/ 2147483647 h 146"/>
                <a:gd name="T72" fmla="*/ 2147483647 w 89"/>
                <a:gd name="T73" fmla="*/ 2147483647 h 146"/>
                <a:gd name="T74" fmla="*/ 2147483647 w 89"/>
                <a:gd name="T75" fmla="*/ 2147483647 h 146"/>
                <a:gd name="T76" fmla="*/ 2147483647 w 89"/>
                <a:gd name="T77" fmla="*/ 2147483647 h 146"/>
                <a:gd name="T78" fmla="*/ 2147483647 w 89"/>
                <a:gd name="T79" fmla="*/ 2147483647 h 146"/>
                <a:gd name="T80" fmla="*/ 2147483647 w 89"/>
                <a:gd name="T81" fmla="*/ 2147483647 h 146"/>
                <a:gd name="T82" fmla="*/ 2147483647 w 89"/>
                <a:gd name="T83" fmla="*/ 2147483647 h 146"/>
                <a:gd name="T84" fmla="*/ 2147483647 w 89"/>
                <a:gd name="T85" fmla="*/ 2147483647 h 146"/>
                <a:gd name="T86" fmla="*/ 2147483647 w 89"/>
                <a:gd name="T87" fmla="*/ 2147483647 h 146"/>
                <a:gd name="T88" fmla="*/ 2147483647 w 89"/>
                <a:gd name="T89" fmla="*/ 2147483647 h 146"/>
                <a:gd name="T90" fmla="*/ 2147483647 w 89"/>
                <a:gd name="T91" fmla="*/ 2147483647 h 146"/>
                <a:gd name="T92" fmla="*/ 2147483647 w 89"/>
                <a:gd name="T93" fmla="*/ 2147483647 h 146"/>
                <a:gd name="T94" fmla="*/ 2147483647 w 89"/>
                <a:gd name="T95" fmla="*/ 2147483647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 h="146">
                  <a:moveTo>
                    <a:pt x="65" y="146"/>
                  </a:moveTo>
                  <a:lnTo>
                    <a:pt x="83" y="146"/>
                  </a:lnTo>
                  <a:lnTo>
                    <a:pt x="85" y="146"/>
                  </a:lnTo>
                  <a:lnTo>
                    <a:pt x="86" y="143"/>
                  </a:lnTo>
                  <a:lnTo>
                    <a:pt x="89" y="142"/>
                  </a:lnTo>
                  <a:lnTo>
                    <a:pt x="89" y="140"/>
                  </a:lnTo>
                  <a:lnTo>
                    <a:pt x="89" y="6"/>
                  </a:lnTo>
                  <a:lnTo>
                    <a:pt x="89" y="4"/>
                  </a:lnTo>
                  <a:lnTo>
                    <a:pt x="86" y="1"/>
                  </a:lnTo>
                  <a:lnTo>
                    <a:pt x="85" y="0"/>
                  </a:lnTo>
                  <a:lnTo>
                    <a:pt x="83" y="0"/>
                  </a:lnTo>
                  <a:lnTo>
                    <a:pt x="74" y="0"/>
                  </a:lnTo>
                  <a:lnTo>
                    <a:pt x="72" y="0"/>
                  </a:lnTo>
                  <a:lnTo>
                    <a:pt x="70" y="1"/>
                  </a:lnTo>
                  <a:lnTo>
                    <a:pt x="68" y="4"/>
                  </a:lnTo>
                  <a:lnTo>
                    <a:pt x="68" y="6"/>
                  </a:lnTo>
                  <a:lnTo>
                    <a:pt x="68" y="108"/>
                  </a:lnTo>
                  <a:lnTo>
                    <a:pt x="30" y="4"/>
                  </a:lnTo>
                  <a:lnTo>
                    <a:pt x="28" y="1"/>
                  </a:lnTo>
                  <a:lnTo>
                    <a:pt x="24" y="0"/>
                  </a:lnTo>
                  <a:lnTo>
                    <a:pt x="8" y="0"/>
                  </a:lnTo>
                  <a:lnTo>
                    <a:pt x="5" y="0"/>
                  </a:lnTo>
                  <a:lnTo>
                    <a:pt x="3" y="1"/>
                  </a:lnTo>
                  <a:lnTo>
                    <a:pt x="2" y="4"/>
                  </a:lnTo>
                  <a:lnTo>
                    <a:pt x="0" y="6"/>
                  </a:lnTo>
                  <a:lnTo>
                    <a:pt x="0" y="140"/>
                  </a:lnTo>
                  <a:lnTo>
                    <a:pt x="2" y="142"/>
                  </a:lnTo>
                  <a:lnTo>
                    <a:pt x="3" y="143"/>
                  </a:lnTo>
                  <a:lnTo>
                    <a:pt x="5" y="146"/>
                  </a:lnTo>
                  <a:lnTo>
                    <a:pt x="8" y="146"/>
                  </a:lnTo>
                  <a:lnTo>
                    <a:pt x="16" y="146"/>
                  </a:lnTo>
                  <a:lnTo>
                    <a:pt x="18" y="146"/>
                  </a:lnTo>
                  <a:lnTo>
                    <a:pt x="19" y="143"/>
                  </a:lnTo>
                  <a:lnTo>
                    <a:pt x="22" y="142"/>
                  </a:lnTo>
                  <a:lnTo>
                    <a:pt x="22" y="140"/>
                  </a:lnTo>
                  <a:lnTo>
                    <a:pt x="22" y="38"/>
                  </a:lnTo>
                  <a:lnTo>
                    <a:pt x="59" y="142"/>
                  </a:lnTo>
                  <a:lnTo>
                    <a:pt x="61" y="145"/>
                  </a:lnTo>
                  <a:lnTo>
                    <a:pt x="6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28"/>
            <p:cNvSpPr>
              <a:spLocks noEditPoints="1"/>
            </p:cNvSpPr>
            <p:nvPr userDrawn="1"/>
          </p:nvSpPr>
          <p:spPr bwMode="black">
            <a:xfrm>
              <a:off x="1270000"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0 h 146"/>
                <a:gd name="T78" fmla="*/ 2147483647 w 75"/>
                <a:gd name="T79" fmla="*/ 0 h 146"/>
                <a:gd name="T80" fmla="*/ 2147483647 w 75"/>
                <a:gd name="T81" fmla="*/ 0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2147483647 h 146"/>
                <a:gd name="T104" fmla="*/ 2147483647 w 75"/>
                <a:gd name="T105" fmla="*/ 2147483647 h 146"/>
                <a:gd name="T106" fmla="*/ 2147483647 w 75"/>
                <a:gd name="T107" fmla="*/ 2147483647 h 146"/>
                <a:gd name="T108" fmla="*/ 2147483647 w 75"/>
                <a:gd name="T109" fmla="*/ 2147483647 h 146"/>
                <a:gd name="T110" fmla="*/ 2147483647 w 75"/>
                <a:gd name="T111" fmla="*/ 2147483647 h 1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14" y="146"/>
                  </a:lnTo>
                  <a:lnTo>
                    <a:pt x="16" y="146"/>
                  </a:lnTo>
                  <a:lnTo>
                    <a:pt x="19" y="145"/>
                  </a:lnTo>
                  <a:lnTo>
                    <a:pt x="20" y="143"/>
                  </a:lnTo>
                  <a:lnTo>
                    <a:pt x="20" y="140"/>
                  </a:lnTo>
                  <a:lnTo>
                    <a:pt x="20" y="101"/>
                  </a:lnTo>
                  <a:lnTo>
                    <a:pt x="39" y="101"/>
                  </a:lnTo>
                  <a:lnTo>
                    <a:pt x="46" y="100"/>
                  </a:lnTo>
                  <a:lnTo>
                    <a:pt x="53" y="97"/>
                  </a:lnTo>
                  <a:lnTo>
                    <a:pt x="59" y="95"/>
                  </a:lnTo>
                  <a:lnTo>
                    <a:pt x="64" y="90"/>
                  </a:lnTo>
                  <a:lnTo>
                    <a:pt x="69" y="85"/>
                  </a:lnTo>
                  <a:lnTo>
                    <a:pt x="71" y="79"/>
                  </a:lnTo>
                  <a:lnTo>
                    <a:pt x="74" y="72"/>
                  </a:lnTo>
                  <a:lnTo>
                    <a:pt x="75" y="65"/>
                  </a:lnTo>
                  <a:lnTo>
                    <a:pt x="75" y="36"/>
                  </a:lnTo>
                  <a:lnTo>
                    <a:pt x="74" y="29"/>
                  </a:lnTo>
                  <a:lnTo>
                    <a:pt x="71" y="22"/>
                  </a:lnTo>
                  <a:lnTo>
                    <a:pt x="69" y="16"/>
                  </a:lnTo>
                  <a:lnTo>
                    <a:pt x="64" y="11"/>
                  </a:lnTo>
                  <a:lnTo>
                    <a:pt x="59" y="6"/>
                  </a:lnTo>
                  <a:lnTo>
                    <a:pt x="53" y="3"/>
                  </a:lnTo>
                  <a:lnTo>
                    <a:pt x="46" y="0"/>
                  </a:lnTo>
                  <a:lnTo>
                    <a:pt x="39" y="0"/>
                  </a:lnTo>
                  <a:close/>
                  <a:moveTo>
                    <a:pt x="53" y="65"/>
                  </a:moveTo>
                  <a:lnTo>
                    <a:pt x="53" y="65"/>
                  </a:lnTo>
                  <a:lnTo>
                    <a:pt x="52" y="71"/>
                  </a:lnTo>
                  <a:lnTo>
                    <a:pt x="50" y="76"/>
                  </a:lnTo>
                  <a:lnTo>
                    <a:pt x="45" y="78"/>
                  </a:lnTo>
                  <a:lnTo>
                    <a:pt x="39" y="79"/>
                  </a:lnTo>
                  <a:lnTo>
                    <a:pt x="20" y="79"/>
                  </a:lnTo>
                  <a:lnTo>
                    <a:pt x="20" y="21"/>
                  </a:lnTo>
                  <a:lnTo>
                    <a:pt x="39" y="21"/>
                  </a:lnTo>
                  <a:lnTo>
                    <a:pt x="45" y="22"/>
                  </a:lnTo>
                  <a:lnTo>
                    <a:pt x="50" y="25"/>
                  </a:lnTo>
                  <a:lnTo>
                    <a:pt x="52" y="30"/>
                  </a:lnTo>
                  <a:lnTo>
                    <a:pt x="53" y="36"/>
                  </a:lnTo>
                  <a:lnTo>
                    <a:pt x="53"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29"/>
            <p:cNvSpPr>
              <a:spLocks/>
            </p:cNvSpPr>
            <p:nvPr userDrawn="1"/>
          </p:nvSpPr>
          <p:spPr bwMode="black">
            <a:xfrm>
              <a:off x="1419225"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2147483647 w 75"/>
                <a:gd name="T11" fmla="*/ 2147483647 h 146"/>
                <a:gd name="T12" fmla="*/ 0 w 75"/>
                <a:gd name="T13" fmla="*/ 2147483647 h 146"/>
                <a:gd name="T14" fmla="*/ 0 w 75"/>
                <a:gd name="T15" fmla="*/ 2147483647 h 146"/>
                <a:gd name="T16" fmla="*/ 0 w 75"/>
                <a:gd name="T17" fmla="*/ 2147483647 h 146"/>
                <a:gd name="T18" fmla="*/ 2147483647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0 h 146"/>
                <a:gd name="T104" fmla="*/ 2147483647 w 75"/>
                <a:gd name="T105" fmla="*/ 0 h 146"/>
                <a:gd name="T106" fmla="*/ 2147483647 w 75"/>
                <a:gd name="T107" fmla="*/ 0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5" h="146">
                  <a:moveTo>
                    <a:pt x="69" y="0"/>
                  </a:moveTo>
                  <a:lnTo>
                    <a:pt x="6" y="0"/>
                  </a:lnTo>
                  <a:lnTo>
                    <a:pt x="4" y="0"/>
                  </a:lnTo>
                  <a:lnTo>
                    <a:pt x="3" y="2"/>
                  </a:lnTo>
                  <a:lnTo>
                    <a:pt x="1" y="4"/>
                  </a:lnTo>
                  <a:lnTo>
                    <a:pt x="0" y="6"/>
                  </a:lnTo>
                  <a:lnTo>
                    <a:pt x="0" y="140"/>
                  </a:lnTo>
                  <a:lnTo>
                    <a:pt x="1" y="143"/>
                  </a:lnTo>
                  <a:lnTo>
                    <a:pt x="3" y="145"/>
                  </a:lnTo>
                  <a:lnTo>
                    <a:pt x="4" y="146"/>
                  </a:lnTo>
                  <a:lnTo>
                    <a:pt x="6" y="146"/>
                  </a:lnTo>
                  <a:lnTo>
                    <a:pt x="69" y="146"/>
                  </a:lnTo>
                  <a:lnTo>
                    <a:pt x="72" y="146"/>
                  </a:lnTo>
                  <a:lnTo>
                    <a:pt x="74" y="145"/>
                  </a:lnTo>
                  <a:lnTo>
                    <a:pt x="75" y="143"/>
                  </a:lnTo>
                  <a:lnTo>
                    <a:pt x="75" y="140"/>
                  </a:lnTo>
                  <a:lnTo>
                    <a:pt x="75" y="132"/>
                  </a:lnTo>
                  <a:lnTo>
                    <a:pt x="75" y="129"/>
                  </a:lnTo>
                  <a:lnTo>
                    <a:pt x="74" y="127"/>
                  </a:lnTo>
                  <a:lnTo>
                    <a:pt x="72" y="126"/>
                  </a:lnTo>
                  <a:lnTo>
                    <a:pt x="69" y="126"/>
                  </a:lnTo>
                  <a:lnTo>
                    <a:pt x="22" y="126"/>
                  </a:lnTo>
                  <a:lnTo>
                    <a:pt x="22" y="84"/>
                  </a:lnTo>
                  <a:lnTo>
                    <a:pt x="65" y="84"/>
                  </a:lnTo>
                  <a:lnTo>
                    <a:pt x="68" y="83"/>
                  </a:lnTo>
                  <a:lnTo>
                    <a:pt x="69" y="82"/>
                  </a:lnTo>
                  <a:lnTo>
                    <a:pt x="71" y="80"/>
                  </a:lnTo>
                  <a:lnTo>
                    <a:pt x="72" y="78"/>
                  </a:lnTo>
                  <a:lnTo>
                    <a:pt x="72" y="70"/>
                  </a:lnTo>
                  <a:lnTo>
                    <a:pt x="71" y="67"/>
                  </a:lnTo>
                  <a:lnTo>
                    <a:pt x="69" y="65"/>
                  </a:lnTo>
                  <a:lnTo>
                    <a:pt x="68" y="64"/>
                  </a:lnTo>
                  <a:lnTo>
                    <a:pt x="65" y="62"/>
                  </a:lnTo>
                  <a:lnTo>
                    <a:pt x="22" y="62"/>
                  </a:lnTo>
                  <a:lnTo>
                    <a:pt x="22" y="21"/>
                  </a:lnTo>
                  <a:lnTo>
                    <a:pt x="69" y="21"/>
                  </a:lnTo>
                  <a:lnTo>
                    <a:pt x="72" y="21"/>
                  </a:lnTo>
                  <a:lnTo>
                    <a:pt x="74" y="19"/>
                  </a:lnTo>
                  <a:lnTo>
                    <a:pt x="75" y="17"/>
                  </a:lnTo>
                  <a:lnTo>
                    <a:pt x="75" y="15"/>
                  </a:lnTo>
                  <a:lnTo>
                    <a:pt x="75" y="6"/>
                  </a:lnTo>
                  <a:lnTo>
                    <a:pt x="75" y="4"/>
                  </a:lnTo>
                  <a:lnTo>
                    <a:pt x="74" y="2"/>
                  </a:lnTo>
                  <a:lnTo>
                    <a:pt x="72" y="0"/>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30"/>
            <p:cNvSpPr>
              <a:spLocks noEditPoints="1"/>
            </p:cNvSpPr>
            <p:nvPr userDrawn="1"/>
          </p:nvSpPr>
          <p:spPr bwMode="black">
            <a:xfrm>
              <a:off x="1736725" y="6196013"/>
              <a:ext cx="122238" cy="231775"/>
            </a:xfrm>
            <a:custGeom>
              <a:avLst/>
              <a:gdLst>
                <a:gd name="T0" fmla="*/ 2147483647 w 77"/>
                <a:gd name="T1" fmla="*/ 2147483647 h 146"/>
                <a:gd name="T2" fmla="*/ 2147483647 w 77"/>
                <a:gd name="T3" fmla="*/ 2147483647 h 146"/>
                <a:gd name="T4" fmla="*/ 2147483647 w 77"/>
                <a:gd name="T5" fmla="*/ 2147483647 h 146"/>
                <a:gd name="T6" fmla="*/ 2147483647 w 77"/>
                <a:gd name="T7" fmla="*/ 2147483647 h 146"/>
                <a:gd name="T8" fmla="*/ 2147483647 w 77"/>
                <a:gd name="T9" fmla="*/ 2147483647 h 146"/>
                <a:gd name="T10" fmla="*/ 2147483647 w 77"/>
                <a:gd name="T11" fmla="*/ 2147483647 h 146"/>
                <a:gd name="T12" fmla="*/ 2147483647 w 77"/>
                <a:gd name="T13" fmla="*/ 2147483647 h 146"/>
                <a:gd name="T14" fmla="*/ 2147483647 w 77"/>
                <a:gd name="T15" fmla="*/ 0 h 146"/>
                <a:gd name="T16" fmla="*/ 2147483647 w 77"/>
                <a:gd name="T17" fmla="*/ 0 h 146"/>
                <a:gd name="T18" fmla="*/ 2147483647 w 77"/>
                <a:gd name="T19" fmla="*/ 2147483647 h 146"/>
                <a:gd name="T20" fmla="*/ 0 w 77"/>
                <a:gd name="T21" fmla="*/ 2147483647 h 146"/>
                <a:gd name="T22" fmla="*/ 0 w 77"/>
                <a:gd name="T23" fmla="*/ 2147483647 h 146"/>
                <a:gd name="T24" fmla="*/ 2147483647 w 77"/>
                <a:gd name="T25" fmla="*/ 2147483647 h 146"/>
                <a:gd name="T26" fmla="*/ 2147483647 w 77"/>
                <a:gd name="T27" fmla="*/ 2147483647 h 146"/>
                <a:gd name="T28" fmla="*/ 2147483647 w 77"/>
                <a:gd name="T29" fmla="*/ 2147483647 h 146"/>
                <a:gd name="T30" fmla="*/ 2147483647 w 77"/>
                <a:gd name="T31" fmla="*/ 2147483647 h 146"/>
                <a:gd name="T32" fmla="*/ 2147483647 w 77"/>
                <a:gd name="T33" fmla="*/ 2147483647 h 146"/>
                <a:gd name="T34" fmla="*/ 2147483647 w 77"/>
                <a:gd name="T35" fmla="*/ 2147483647 h 146"/>
                <a:gd name="T36" fmla="*/ 2147483647 w 77"/>
                <a:gd name="T37" fmla="*/ 2147483647 h 146"/>
                <a:gd name="T38" fmla="*/ 2147483647 w 77"/>
                <a:gd name="T39" fmla="*/ 2147483647 h 146"/>
                <a:gd name="T40" fmla="*/ 2147483647 w 77"/>
                <a:gd name="T41" fmla="*/ 2147483647 h 146"/>
                <a:gd name="T42" fmla="*/ 2147483647 w 77"/>
                <a:gd name="T43" fmla="*/ 2147483647 h 146"/>
                <a:gd name="T44" fmla="*/ 2147483647 w 77"/>
                <a:gd name="T45" fmla="*/ 2147483647 h 146"/>
                <a:gd name="T46" fmla="*/ 2147483647 w 77"/>
                <a:gd name="T47" fmla="*/ 2147483647 h 146"/>
                <a:gd name="T48" fmla="*/ 2147483647 w 77"/>
                <a:gd name="T49" fmla="*/ 2147483647 h 146"/>
                <a:gd name="T50" fmla="*/ 2147483647 w 77"/>
                <a:gd name="T51" fmla="*/ 2147483647 h 146"/>
                <a:gd name="T52" fmla="*/ 2147483647 w 77"/>
                <a:gd name="T53" fmla="*/ 2147483647 h 146"/>
                <a:gd name="T54" fmla="*/ 2147483647 w 77"/>
                <a:gd name="T55" fmla="*/ 2147483647 h 146"/>
                <a:gd name="T56" fmla="*/ 2147483647 w 77"/>
                <a:gd name="T57" fmla="*/ 2147483647 h 146"/>
                <a:gd name="T58" fmla="*/ 2147483647 w 77"/>
                <a:gd name="T59" fmla="*/ 2147483647 h 146"/>
                <a:gd name="T60" fmla="*/ 2147483647 w 77"/>
                <a:gd name="T61" fmla="*/ 2147483647 h 146"/>
                <a:gd name="T62" fmla="*/ 2147483647 w 77"/>
                <a:gd name="T63" fmla="*/ 2147483647 h 146"/>
                <a:gd name="T64" fmla="*/ 2147483647 w 77"/>
                <a:gd name="T65" fmla="*/ 2147483647 h 146"/>
                <a:gd name="T66" fmla="*/ 2147483647 w 77"/>
                <a:gd name="T67" fmla="*/ 2147483647 h 146"/>
                <a:gd name="T68" fmla="*/ 2147483647 w 77"/>
                <a:gd name="T69" fmla="*/ 2147483647 h 146"/>
                <a:gd name="T70" fmla="*/ 2147483647 w 77"/>
                <a:gd name="T71" fmla="*/ 2147483647 h 146"/>
                <a:gd name="T72" fmla="*/ 2147483647 w 77"/>
                <a:gd name="T73" fmla="*/ 2147483647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7" h="146">
                  <a:moveTo>
                    <a:pt x="66" y="72"/>
                  </a:moveTo>
                  <a:lnTo>
                    <a:pt x="66" y="72"/>
                  </a:lnTo>
                  <a:lnTo>
                    <a:pt x="69" y="67"/>
                  </a:lnTo>
                  <a:lnTo>
                    <a:pt x="73" y="61"/>
                  </a:lnTo>
                  <a:lnTo>
                    <a:pt x="74" y="55"/>
                  </a:lnTo>
                  <a:lnTo>
                    <a:pt x="75" y="48"/>
                  </a:lnTo>
                  <a:lnTo>
                    <a:pt x="75" y="36"/>
                  </a:lnTo>
                  <a:lnTo>
                    <a:pt x="74" y="29"/>
                  </a:lnTo>
                  <a:lnTo>
                    <a:pt x="72" y="22"/>
                  </a:lnTo>
                  <a:lnTo>
                    <a:pt x="69" y="16"/>
                  </a:lnTo>
                  <a:lnTo>
                    <a:pt x="64" y="11"/>
                  </a:lnTo>
                  <a:lnTo>
                    <a:pt x="60" y="6"/>
                  </a:lnTo>
                  <a:lnTo>
                    <a:pt x="54" y="3"/>
                  </a:lnTo>
                  <a:lnTo>
                    <a:pt x="46" y="0"/>
                  </a:lnTo>
                  <a:lnTo>
                    <a:pt x="39" y="0"/>
                  </a:lnTo>
                  <a:lnTo>
                    <a:pt x="6" y="0"/>
                  </a:lnTo>
                  <a:lnTo>
                    <a:pt x="3" y="0"/>
                  </a:lnTo>
                  <a:lnTo>
                    <a:pt x="1" y="2"/>
                  </a:lnTo>
                  <a:lnTo>
                    <a:pt x="0" y="4"/>
                  </a:lnTo>
                  <a:lnTo>
                    <a:pt x="0" y="6"/>
                  </a:lnTo>
                  <a:lnTo>
                    <a:pt x="0" y="140"/>
                  </a:lnTo>
                  <a:lnTo>
                    <a:pt x="0" y="143"/>
                  </a:lnTo>
                  <a:lnTo>
                    <a:pt x="1" y="145"/>
                  </a:lnTo>
                  <a:lnTo>
                    <a:pt x="3" y="146"/>
                  </a:lnTo>
                  <a:lnTo>
                    <a:pt x="6" y="146"/>
                  </a:lnTo>
                  <a:lnTo>
                    <a:pt x="42" y="146"/>
                  </a:lnTo>
                  <a:lnTo>
                    <a:pt x="49" y="146"/>
                  </a:lnTo>
                  <a:lnTo>
                    <a:pt x="55" y="144"/>
                  </a:lnTo>
                  <a:lnTo>
                    <a:pt x="61" y="140"/>
                  </a:lnTo>
                  <a:lnTo>
                    <a:pt x="67" y="137"/>
                  </a:lnTo>
                  <a:lnTo>
                    <a:pt x="70" y="131"/>
                  </a:lnTo>
                  <a:lnTo>
                    <a:pt x="74" y="125"/>
                  </a:lnTo>
                  <a:lnTo>
                    <a:pt x="76" y="119"/>
                  </a:lnTo>
                  <a:lnTo>
                    <a:pt x="77" y="112"/>
                  </a:lnTo>
                  <a:lnTo>
                    <a:pt x="77" y="98"/>
                  </a:lnTo>
                  <a:lnTo>
                    <a:pt x="76" y="91"/>
                  </a:lnTo>
                  <a:lnTo>
                    <a:pt x="74" y="84"/>
                  </a:lnTo>
                  <a:lnTo>
                    <a:pt x="70" y="78"/>
                  </a:lnTo>
                  <a:lnTo>
                    <a:pt x="66" y="72"/>
                  </a:lnTo>
                  <a:close/>
                  <a:moveTo>
                    <a:pt x="20" y="21"/>
                  </a:moveTo>
                  <a:lnTo>
                    <a:pt x="39" y="21"/>
                  </a:lnTo>
                  <a:lnTo>
                    <a:pt x="45" y="22"/>
                  </a:lnTo>
                  <a:lnTo>
                    <a:pt x="50" y="25"/>
                  </a:lnTo>
                  <a:lnTo>
                    <a:pt x="52" y="30"/>
                  </a:lnTo>
                  <a:lnTo>
                    <a:pt x="54" y="36"/>
                  </a:lnTo>
                  <a:lnTo>
                    <a:pt x="54" y="48"/>
                  </a:lnTo>
                  <a:lnTo>
                    <a:pt x="52" y="54"/>
                  </a:lnTo>
                  <a:lnTo>
                    <a:pt x="50" y="59"/>
                  </a:lnTo>
                  <a:lnTo>
                    <a:pt x="45" y="61"/>
                  </a:lnTo>
                  <a:lnTo>
                    <a:pt x="39" y="62"/>
                  </a:lnTo>
                  <a:lnTo>
                    <a:pt x="20" y="62"/>
                  </a:lnTo>
                  <a:lnTo>
                    <a:pt x="20" y="21"/>
                  </a:lnTo>
                  <a:close/>
                  <a:moveTo>
                    <a:pt x="56" y="112"/>
                  </a:moveTo>
                  <a:lnTo>
                    <a:pt x="56" y="112"/>
                  </a:lnTo>
                  <a:lnTo>
                    <a:pt x="55" y="116"/>
                  </a:lnTo>
                  <a:lnTo>
                    <a:pt x="51" y="121"/>
                  </a:lnTo>
                  <a:lnTo>
                    <a:pt x="48" y="125"/>
                  </a:lnTo>
                  <a:lnTo>
                    <a:pt x="42" y="126"/>
                  </a:lnTo>
                  <a:lnTo>
                    <a:pt x="20" y="126"/>
                  </a:lnTo>
                  <a:lnTo>
                    <a:pt x="20" y="84"/>
                  </a:lnTo>
                  <a:lnTo>
                    <a:pt x="42" y="84"/>
                  </a:lnTo>
                  <a:lnTo>
                    <a:pt x="48" y="85"/>
                  </a:lnTo>
                  <a:lnTo>
                    <a:pt x="51" y="88"/>
                  </a:lnTo>
                  <a:lnTo>
                    <a:pt x="55" y="92"/>
                  </a:lnTo>
                  <a:lnTo>
                    <a:pt x="56" y="98"/>
                  </a:lnTo>
                  <a:lnTo>
                    <a:pt x="56"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31"/>
            <p:cNvSpPr>
              <a:spLocks noEditPoints="1"/>
            </p:cNvSpPr>
            <p:nvPr userDrawn="1"/>
          </p:nvSpPr>
          <p:spPr bwMode="black">
            <a:xfrm>
              <a:off x="1893888" y="6192838"/>
              <a:ext cx="123825" cy="239712"/>
            </a:xfrm>
            <a:custGeom>
              <a:avLst/>
              <a:gdLst>
                <a:gd name="T0" fmla="*/ 2147483647 w 78"/>
                <a:gd name="T1" fmla="*/ 0 h 151"/>
                <a:gd name="T2" fmla="*/ 2147483647 w 78"/>
                <a:gd name="T3" fmla="*/ 2147483647 h 151"/>
                <a:gd name="T4" fmla="*/ 2147483647 w 78"/>
                <a:gd name="T5" fmla="*/ 2147483647 h 151"/>
                <a:gd name="T6" fmla="*/ 2147483647 w 78"/>
                <a:gd name="T7" fmla="*/ 2147483647 h 151"/>
                <a:gd name="T8" fmla="*/ 0 w 78"/>
                <a:gd name="T9" fmla="*/ 2147483647 h 151"/>
                <a:gd name="T10" fmla="*/ 0 w 78"/>
                <a:gd name="T11" fmla="*/ 2147483647 h 151"/>
                <a:gd name="T12" fmla="*/ 0 w 78"/>
                <a:gd name="T13" fmla="*/ 2147483647 h 151"/>
                <a:gd name="T14" fmla="*/ 2147483647 w 78"/>
                <a:gd name="T15" fmla="*/ 2147483647 h 151"/>
                <a:gd name="T16" fmla="*/ 2147483647 w 78"/>
                <a:gd name="T17" fmla="*/ 2147483647 h 151"/>
                <a:gd name="T18" fmla="*/ 2147483647 w 78"/>
                <a:gd name="T19" fmla="*/ 2147483647 h 151"/>
                <a:gd name="T20" fmla="*/ 2147483647 w 78"/>
                <a:gd name="T21" fmla="*/ 2147483647 h 151"/>
                <a:gd name="T22" fmla="*/ 2147483647 w 78"/>
                <a:gd name="T23" fmla="*/ 2147483647 h 151"/>
                <a:gd name="T24" fmla="*/ 2147483647 w 78"/>
                <a:gd name="T25" fmla="*/ 2147483647 h 151"/>
                <a:gd name="T26" fmla="*/ 2147483647 w 78"/>
                <a:gd name="T27" fmla="*/ 2147483647 h 151"/>
                <a:gd name="T28" fmla="*/ 2147483647 w 78"/>
                <a:gd name="T29" fmla="*/ 2147483647 h 151"/>
                <a:gd name="T30" fmla="*/ 2147483647 w 78"/>
                <a:gd name="T31" fmla="*/ 2147483647 h 151"/>
                <a:gd name="T32" fmla="*/ 2147483647 w 78"/>
                <a:gd name="T33" fmla="*/ 2147483647 h 151"/>
                <a:gd name="T34" fmla="*/ 2147483647 w 78"/>
                <a:gd name="T35" fmla="*/ 2147483647 h 151"/>
                <a:gd name="T36" fmla="*/ 2147483647 w 78"/>
                <a:gd name="T37" fmla="*/ 2147483647 h 151"/>
                <a:gd name="T38" fmla="*/ 2147483647 w 78"/>
                <a:gd name="T39" fmla="*/ 2147483647 h 151"/>
                <a:gd name="T40" fmla="*/ 2147483647 w 78"/>
                <a:gd name="T41" fmla="*/ 0 h 151"/>
                <a:gd name="T42" fmla="*/ 2147483647 w 78"/>
                <a:gd name="T43" fmla="*/ 2147483647 h 151"/>
                <a:gd name="T44" fmla="*/ 2147483647 w 78"/>
                <a:gd name="T45" fmla="*/ 2147483647 h 151"/>
                <a:gd name="T46" fmla="*/ 2147483647 w 78"/>
                <a:gd name="T47" fmla="*/ 2147483647 h 151"/>
                <a:gd name="T48" fmla="*/ 2147483647 w 78"/>
                <a:gd name="T49" fmla="*/ 2147483647 h 151"/>
                <a:gd name="T50" fmla="*/ 2147483647 w 78"/>
                <a:gd name="T51" fmla="*/ 2147483647 h 151"/>
                <a:gd name="T52" fmla="*/ 2147483647 w 78"/>
                <a:gd name="T53" fmla="*/ 2147483647 h 151"/>
                <a:gd name="T54" fmla="*/ 2147483647 w 78"/>
                <a:gd name="T55" fmla="*/ 2147483647 h 151"/>
                <a:gd name="T56" fmla="*/ 2147483647 w 78"/>
                <a:gd name="T57" fmla="*/ 2147483647 h 151"/>
                <a:gd name="T58" fmla="*/ 2147483647 w 78"/>
                <a:gd name="T59" fmla="*/ 2147483647 h 151"/>
                <a:gd name="T60" fmla="*/ 2147483647 w 78"/>
                <a:gd name="T61" fmla="*/ 2147483647 h 151"/>
                <a:gd name="T62" fmla="*/ 2147483647 w 78"/>
                <a:gd name="T63" fmla="*/ 2147483647 h 151"/>
                <a:gd name="T64" fmla="*/ 2147483647 w 78"/>
                <a:gd name="T65" fmla="*/ 2147483647 h 1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151">
                  <a:moveTo>
                    <a:pt x="42" y="0"/>
                  </a:moveTo>
                  <a:lnTo>
                    <a:pt x="36" y="0"/>
                  </a:lnTo>
                  <a:lnTo>
                    <a:pt x="29" y="1"/>
                  </a:lnTo>
                  <a:lnTo>
                    <a:pt x="22" y="2"/>
                  </a:lnTo>
                  <a:lnTo>
                    <a:pt x="16" y="6"/>
                  </a:lnTo>
                  <a:lnTo>
                    <a:pt x="11" y="11"/>
                  </a:lnTo>
                  <a:lnTo>
                    <a:pt x="6" y="15"/>
                  </a:lnTo>
                  <a:lnTo>
                    <a:pt x="2" y="21"/>
                  </a:lnTo>
                  <a:lnTo>
                    <a:pt x="0" y="29"/>
                  </a:lnTo>
                  <a:lnTo>
                    <a:pt x="0" y="36"/>
                  </a:lnTo>
                  <a:lnTo>
                    <a:pt x="0" y="115"/>
                  </a:lnTo>
                  <a:lnTo>
                    <a:pt x="0" y="122"/>
                  </a:lnTo>
                  <a:lnTo>
                    <a:pt x="2" y="129"/>
                  </a:lnTo>
                  <a:lnTo>
                    <a:pt x="6" y="135"/>
                  </a:lnTo>
                  <a:lnTo>
                    <a:pt x="11" y="140"/>
                  </a:lnTo>
                  <a:lnTo>
                    <a:pt x="16" y="145"/>
                  </a:lnTo>
                  <a:lnTo>
                    <a:pt x="22" y="148"/>
                  </a:lnTo>
                  <a:lnTo>
                    <a:pt x="29" y="149"/>
                  </a:lnTo>
                  <a:lnTo>
                    <a:pt x="36" y="151"/>
                  </a:lnTo>
                  <a:lnTo>
                    <a:pt x="42" y="151"/>
                  </a:lnTo>
                  <a:lnTo>
                    <a:pt x="49" y="149"/>
                  </a:lnTo>
                  <a:lnTo>
                    <a:pt x="55" y="148"/>
                  </a:lnTo>
                  <a:lnTo>
                    <a:pt x="61" y="145"/>
                  </a:lnTo>
                  <a:lnTo>
                    <a:pt x="67" y="140"/>
                  </a:lnTo>
                  <a:lnTo>
                    <a:pt x="71" y="135"/>
                  </a:lnTo>
                  <a:lnTo>
                    <a:pt x="74" y="129"/>
                  </a:lnTo>
                  <a:lnTo>
                    <a:pt x="77" y="122"/>
                  </a:lnTo>
                  <a:lnTo>
                    <a:pt x="78" y="115"/>
                  </a:lnTo>
                  <a:lnTo>
                    <a:pt x="78" y="36"/>
                  </a:lnTo>
                  <a:lnTo>
                    <a:pt x="77" y="29"/>
                  </a:lnTo>
                  <a:lnTo>
                    <a:pt x="74" y="21"/>
                  </a:lnTo>
                  <a:lnTo>
                    <a:pt x="71" y="15"/>
                  </a:lnTo>
                  <a:lnTo>
                    <a:pt x="67" y="11"/>
                  </a:lnTo>
                  <a:lnTo>
                    <a:pt x="61" y="6"/>
                  </a:lnTo>
                  <a:lnTo>
                    <a:pt x="55" y="2"/>
                  </a:lnTo>
                  <a:lnTo>
                    <a:pt x="49" y="1"/>
                  </a:lnTo>
                  <a:lnTo>
                    <a:pt x="42" y="0"/>
                  </a:lnTo>
                  <a:close/>
                  <a:moveTo>
                    <a:pt x="56" y="115"/>
                  </a:moveTo>
                  <a:lnTo>
                    <a:pt x="56" y="115"/>
                  </a:lnTo>
                  <a:lnTo>
                    <a:pt x="55" y="121"/>
                  </a:lnTo>
                  <a:lnTo>
                    <a:pt x="53" y="125"/>
                  </a:lnTo>
                  <a:lnTo>
                    <a:pt x="48" y="129"/>
                  </a:lnTo>
                  <a:lnTo>
                    <a:pt x="42" y="130"/>
                  </a:lnTo>
                  <a:lnTo>
                    <a:pt x="36" y="130"/>
                  </a:lnTo>
                  <a:lnTo>
                    <a:pt x="30" y="129"/>
                  </a:lnTo>
                  <a:lnTo>
                    <a:pt x="25" y="125"/>
                  </a:lnTo>
                  <a:lnTo>
                    <a:pt x="22" y="121"/>
                  </a:lnTo>
                  <a:lnTo>
                    <a:pt x="20" y="115"/>
                  </a:lnTo>
                  <a:lnTo>
                    <a:pt x="20" y="36"/>
                  </a:lnTo>
                  <a:lnTo>
                    <a:pt x="22" y="30"/>
                  </a:lnTo>
                  <a:lnTo>
                    <a:pt x="25" y="25"/>
                  </a:lnTo>
                  <a:lnTo>
                    <a:pt x="30" y="21"/>
                  </a:lnTo>
                  <a:lnTo>
                    <a:pt x="36" y="21"/>
                  </a:lnTo>
                  <a:lnTo>
                    <a:pt x="42" y="21"/>
                  </a:lnTo>
                  <a:lnTo>
                    <a:pt x="48" y="21"/>
                  </a:lnTo>
                  <a:lnTo>
                    <a:pt x="53" y="25"/>
                  </a:lnTo>
                  <a:lnTo>
                    <a:pt x="55" y="30"/>
                  </a:lnTo>
                  <a:lnTo>
                    <a:pt x="56" y="36"/>
                  </a:lnTo>
                  <a:lnTo>
                    <a:pt x="56" y="1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32"/>
            <p:cNvSpPr>
              <a:spLocks noEditPoints="1"/>
            </p:cNvSpPr>
            <p:nvPr userDrawn="1"/>
          </p:nvSpPr>
          <p:spPr bwMode="black">
            <a:xfrm>
              <a:off x="2055813" y="6196013"/>
              <a:ext cx="119062"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0 h 146"/>
                <a:gd name="T64" fmla="*/ 2147483647 w 75"/>
                <a:gd name="T65" fmla="*/ 0 h 146"/>
                <a:gd name="T66" fmla="*/ 2147483647 w 75"/>
                <a:gd name="T67" fmla="*/ 0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39" y="146"/>
                  </a:lnTo>
                  <a:lnTo>
                    <a:pt x="46" y="146"/>
                  </a:lnTo>
                  <a:lnTo>
                    <a:pt x="52" y="144"/>
                  </a:lnTo>
                  <a:lnTo>
                    <a:pt x="58" y="140"/>
                  </a:lnTo>
                  <a:lnTo>
                    <a:pt x="64" y="137"/>
                  </a:lnTo>
                  <a:lnTo>
                    <a:pt x="68" y="131"/>
                  </a:lnTo>
                  <a:lnTo>
                    <a:pt x="71" y="125"/>
                  </a:lnTo>
                  <a:lnTo>
                    <a:pt x="74" y="119"/>
                  </a:lnTo>
                  <a:lnTo>
                    <a:pt x="75" y="112"/>
                  </a:lnTo>
                  <a:lnTo>
                    <a:pt x="75" y="36"/>
                  </a:lnTo>
                  <a:lnTo>
                    <a:pt x="74" y="29"/>
                  </a:lnTo>
                  <a:lnTo>
                    <a:pt x="71" y="22"/>
                  </a:lnTo>
                  <a:lnTo>
                    <a:pt x="68" y="16"/>
                  </a:lnTo>
                  <a:lnTo>
                    <a:pt x="64" y="11"/>
                  </a:lnTo>
                  <a:lnTo>
                    <a:pt x="58" y="6"/>
                  </a:lnTo>
                  <a:lnTo>
                    <a:pt x="52" y="3"/>
                  </a:lnTo>
                  <a:lnTo>
                    <a:pt x="46" y="0"/>
                  </a:lnTo>
                  <a:lnTo>
                    <a:pt x="39" y="0"/>
                  </a:lnTo>
                  <a:close/>
                  <a:moveTo>
                    <a:pt x="53" y="112"/>
                  </a:moveTo>
                  <a:lnTo>
                    <a:pt x="53" y="112"/>
                  </a:lnTo>
                  <a:lnTo>
                    <a:pt x="52" y="116"/>
                  </a:lnTo>
                  <a:lnTo>
                    <a:pt x="49" y="121"/>
                  </a:lnTo>
                  <a:lnTo>
                    <a:pt x="45" y="125"/>
                  </a:lnTo>
                  <a:lnTo>
                    <a:pt x="39" y="126"/>
                  </a:lnTo>
                  <a:lnTo>
                    <a:pt x="20" y="126"/>
                  </a:lnTo>
                  <a:lnTo>
                    <a:pt x="20" y="21"/>
                  </a:lnTo>
                  <a:lnTo>
                    <a:pt x="39" y="21"/>
                  </a:lnTo>
                  <a:lnTo>
                    <a:pt x="45" y="22"/>
                  </a:lnTo>
                  <a:lnTo>
                    <a:pt x="49" y="25"/>
                  </a:lnTo>
                  <a:lnTo>
                    <a:pt x="52" y="30"/>
                  </a:lnTo>
                  <a:lnTo>
                    <a:pt x="53" y="36"/>
                  </a:lnTo>
                  <a:lnTo>
                    <a:pt x="5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33"/>
            <p:cNvSpPr>
              <a:spLocks/>
            </p:cNvSpPr>
            <p:nvPr userDrawn="1"/>
          </p:nvSpPr>
          <p:spPr bwMode="black">
            <a:xfrm>
              <a:off x="2193925" y="6196013"/>
              <a:ext cx="127000" cy="231775"/>
            </a:xfrm>
            <a:custGeom>
              <a:avLst/>
              <a:gdLst>
                <a:gd name="T0" fmla="*/ 2147483647 w 80"/>
                <a:gd name="T1" fmla="*/ 0 h 146"/>
                <a:gd name="T2" fmla="*/ 2147483647 w 80"/>
                <a:gd name="T3" fmla="*/ 0 h 146"/>
                <a:gd name="T4" fmla="*/ 2147483647 w 80"/>
                <a:gd name="T5" fmla="*/ 0 h 146"/>
                <a:gd name="T6" fmla="*/ 2147483647 w 80"/>
                <a:gd name="T7" fmla="*/ 2147483647 h 146"/>
                <a:gd name="T8" fmla="*/ 2147483647 w 80"/>
                <a:gd name="T9" fmla="*/ 2147483647 h 146"/>
                <a:gd name="T10" fmla="*/ 2147483647 w 80"/>
                <a:gd name="T11" fmla="*/ 2147483647 h 146"/>
                <a:gd name="T12" fmla="*/ 2147483647 w 80"/>
                <a:gd name="T13" fmla="*/ 2147483647 h 146"/>
                <a:gd name="T14" fmla="*/ 2147483647 w 80"/>
                <a:gd name="T15" fmla="*/ 2147483647 h 146"/>
                <a:gd name="T16" fmla="*/ 2147483647 w 80"/>
                <a:gd name="T17" fmla="*/ 2147483647 h 146"/>
                <a:gd name="T18" fmla="*/ 2147483647 w 80"/>
                <a:gd name="T19" fmla="*/ 0 h 146"/>
                <a:gd name="T20" fmla="*/ 2147483647 w 80"/>
                <a:gd name="T21" fmla="*/ 0 h 146"/>
                <a:gd name="T22" fmla="*/ 2147483647 w 80"/>
                <a:gd name="T23" fmla="*/ 0 h 146"/>
                <a:gd name="T24" fmla="*/ 2147483647 w 80"/>
                <a:gd name="T25" fmla="*/ 0 h 146"/>
                <a:gd name="T26" fmla="*/ 2147483647 w 80"/>
                <a:gd name="T27" fmla="*/ 2147483647 h 146"/>
                <a:gd name="T28" fmla="*/ 0 w 80"/>
                <a:gd name="T29" fmla="*/ 2147483647 h 146"/>
                <a:gd name="T30" fmla="*/ 0 w 80"/>
                <a:gd name="T31" fmla="*/ 2147483647 h 146"/>
                <a:gd name="T32" fmla="*/ 2147483647 w 80"/>
                <a:gd name="T33" fmla="*/ 2147483647 h 146"/>
                <a:gd name="T34" fmla="*/ 2147483647 w 80"/>
                <a:gd name="T35" fmla="*/ 2147483647 h 146"/>
                <a:gd name="T36" fmla="*/ 2147483647 w 80"/>
                <a:gd name="T37" fmla="*/ 2147483647 h 146"/>
                <a:gd name="T38" fmla="*/ 2147483647 w 80"/>
                <a:gd name="T39" fmla="*/ 2147483647 h 146"/>
                <a:gd name="T40" fmla="*/ 2147483647 w 80"/>
                <a:gd name="T41" fmla="*/ 2147483647 h 146"/>
                <a:gd name="T42" fmla="*/ 2147483647 w 80"/>
                <a:gd name="T43" fmla="*/ 2147483647 h 146"/>
                <a:gd name="T44" fmla="*/ 2147483647 w 80"/>
                <a:gd name="T45" fmla="*/ 2147483647 h 146"/>
                <a:gd name="T46" fmla="*/ 2147483647 w 80"/>
                <a:gd name="T47" fmla="*/ 2147483647 h 146"/>
                <a:gd name="T48" fmla="*/ 2147483647 w 80"/>
                <a:gd name="T49" fmla="*/ 2147483647 h 146"/>
                <a:gd name="T50" fmla="*/ 2147483647 w 80"/>
                <a:gd name="T51" fmla="*/ 2147483647 h 146"/>
                <a:gd name="T52" fmla="*/ 2147483647 w 80"/>
                <a:gd name="T53" fmla="*/ 2147483647 h 146"/>
                <a:gd name="T54" fmla="*/ 2147483647 w 80"/>
                <a:gd name="T55" fmla="*/ 2147483647 h 146"/>
                <a:gd name="T56" fmla="*/ 2147483647 w 80"/>
                <a:gd name="T57" fmla="*/ 2147483647 h 146"/>
                <a:gd name="T58" fmla="*/ 2147483647 w 80"/>
                <a:gd name="T59" fmla="*/ 2147483647 h 146"/>
                <a:gd name="T60" fmla="*/ 2147483647 w 80"/>
                <a:gd name="T61" fmla="*/ 2147483647 h 146"/>
                <a:gd name="T62" fmla="*/ 2147483647 w 80"/>
                <a:gd name="T63" fmla="*/ 2147483647 h 146"/>
                <a:gd name="T64" fmla="*/ 2147483647 w 80"/>
                <a:gd name="T65" fmla="*/ 2147483647 h 146"/>
                <a:gd name="T66" fmla="*/ 2147483647 w 80"/>
                <a:gd name="T67" fmla="*/ 2147483647 h 146"/>
                <a:gd name="T68" fmla="*/ 2147483647 w 80"/>
                <a:gd name="T69" fmla="*/ 0 h 146"/>
                <a:gd name="T70" fmla="*/ 2147483647 w 80"/>
                <a:gd name="T71" fmla="*/ 0 h 146"/>
                <a:gd name="T72" fmla="*/ 2147483647 w 80"/>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0" h="146">
                  <a:moveTo>
                    <a:pt x="73" y="0"/>
                  </a:moveTo>
                  <a:lnTo>
                    <a:pt x="64" y="0"/>
                  </a:lnTo>
                  <a:lnTo>
                    <a:pt x="61" y="2"/>
                  </a:lnTo>
                  <a:lnTo>
                    <a:pt x="58" y="4"/>
                  </a:lnTo>
                  <a:lnTo>
                    <a:pt x="39" y="57"/>
                  </a:lnTo>
                  <a:lnTo>
                    <a:pt x="21" y="4"/>
                  </a:lnTo>
                  <a:lnTo>
                    <a:pt x="19" y="2"/>
                  </a:lnTo>
                  <a:lnTo>
                    <a:pt x="15" y="0"/>
                  </a:lnTo>
                  <a:lnTo>
                    <a:pt x="6" y="0"/>
                  </a:lnTo>
                  <a:lnTo>
                    <a:pt x="3" y="0"/>
                  </a:lnTo>
                  <a:lnTo>
                    <a:pt x="1" y="3"/>
                  </a:lnTo>
                  <a:lnTo>
                    <a:pt x="0" y="5"/>
                  </a:lnTo>
                  <a:lnTo>
                    <a:pt x="0" y="9"/>
                  </a:lnTo>
                  <a:lnTo>
                    <a:pt x="30" y="83"/>
                  </a:lnTo>
                  <a:lnTo>
                    <a:pt x="30" y="140"/>
                  </a:lnTo>
                  <a:lnTo>
                    <a:pt x="30" y="143"/>
                  </a:lnTo>
                  <a:lnTo>
                    <a:pt x="31" y="145"/>
                  </a:lnTo>
                  <a:lnTo>
                    <a:pt x="33" y="146"/>
                  </a:lnTo>
                  <a:lnTo>
                    <a:pt x="36" y="146"/>
                  </a:lnTo>
                  <a:lnTo>
                    <a:pt x="44" y="146"/>
                  </a:lnTo>
                  <a:lnTo>
                    <a:pt x="47" y="146"/>
                  </a:lnTo>
                  <a:lnTo>
                    <a:pt x="49" y="145"/>
                  </a:lnTo>
                  <a:lnTo>
                    <a:pt x="50" y="143"/>
                  </a:lnTo>
                  <a:lnTo>
                    <a:pt x="50" y="140"/>
                  </a:lnTo>
                  <a:lnTo>
                    <a:pt x="50" y="83"/>
                  </a:lnTo>
                  <a:lnTo>
                    <a:pt x="79" y="9"/>
                  </a:lnTo>
                  <a:lnTo>
                    <a:pt x="80" y="5"/>
                  </a:lnTo>
                  <a:lnTo>
                    <a:pt x="79" y="3"/>
                  </a:lnTo>
                  <a:lnTo>
                    <a:pt x="76" y="0"/>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34"/>
            <p:cNvSpPr>
              <a:spLocks/>
            </p:cNvSpPr>
            <p:nvPr userDrawn="1"/>
          </p:nvSpPr>
          <p:spPr bwMode="black">
            <a:xfrm>
              <a:off x="1455738" y="5883275"/>
              <a:ext cx="33337" cy="231775"/>
            </a:xfrm>
            <a:custGeom>
              <a:avLst/>
              <a:gdLst>
                <a:gd name="T0" fmla="*/ 2147483647 w 21"/>
                <a:gd name="T1" fmla="*/ 2147483647 h 146"/>
                <a:gd name="T2" fmla="*/ 2147483647 w 21"/>
                <a:gd name="T3" fmla="*/ 2147483647 h 146"/>
                <a:gd name="T4" fmla="*/ 2147483647 w 21"/>
                <a:gd name="T5" fmla="*/ 2147483647 h 146"/>
                <a:gd name="T6" fmla="*/ 2147483647 w 21"/>
                <a:gd name="T7" fmla="*/ 2147483647 h 146"/>
                <a:gd name="T8" fmla="*/ 2147483647 w 21"/>
                <a:gd name="T9" fmla="*/ 2147483647 h 146"/>
                <a:gd name="T10" fmla="*/ 2147483647 w 21"/>
                <a:gd name="T11" fmla="*/ 2147483647 h 146"/>
                <a:gd name="T12" fmla="*/ 2147483647 w 21"/>
                <a:gd name="T13" fmla="*/ 2147483647 h 146"/>
                <a:gd name="T14" fmla="*/ 2147483647 w 21"/>
                <a:gd name="T15" fmla="*/ 2147483647 h 146"/>
                <a:gd name="T16" fmla="*/ 2147483647 w 21"/>
                <a:gd name="T17" fmla="*/ 2147483647 h 146"/>
                <a:gd name="T18" fmla="*/ 2147483647 w 21"/>
                <a:gd name="T19" fmla="*/ 2147483647 h 146"/>
                <a:gd name="T20" fmla="*/ 2147483647 w 21"/>
                <a:gd name="T21" fmla="*/ 2147483647 h 146"/>
                <a:gd name="T22" fmla="*/ 0 w 21"/>
                <a:gd name="T23" fmla="*/ 2147483647 h 146"/>
                <a:gd name="T24" fmla="*/ 0 w 21"/>
                <a:gd name="T25" fmla="*/ 2147483647 h 146"/>
                <a:gd name="T26" fmla="*/ 0 w 21"/>
                <a:gd name="T27" fmla="*/ 2147483647 h 146"/>
                <a:gd name="T28" fmla="*/ 2147483647 w 21"/>
                <a:gd name="T29" fmla="*/ 2147483647 h 146"/>
                <a:gd name="T30" fmla="*/ 2147483647 w 21"/>
                <a:gd name="T31" fmla="*/ 2147483647 h 146"/>
                <a:gd name="T32" fmla="*/ 2147483647 w 21"/>
                <a:gd name="T33" fmla="*/ 0 h 146"/>
                <a:gd name="T34" fmla="*/ 2147483647 w 21"/>
                <a:gd name="T35" fmla="*/ 0 h 146"/>
                <a:gd name="T36" fmla="*/ 2147483647 w 21"/>
                <a:gd name="T37" fmla="*/ 0 h 146"/>
                <a:gd name="T38" fmla="*/ 2147483647 w 21"/>
                <a:gd name="T39" fmla="*/ 0 h 146"/>
                <a:gd name="T40" fmla="*/ 2147483647 w 21"/>
                <a:gd name="T41" fmla="*/ 0 h 146"/>
                <a:gd name="T42" fmla="*/ 2147483647 w 21"/>
                <a:gd name="T43" fmla="*/ 2147483647 h 146"/>
                <a:gd name="T44" fmla="*/ 2147483647 w 21"/>
                <a:gd name="T45" fmla="*/ 2147483647 h 146"/>
                <a:gd name="T46" fmla="*/ 2147483647 w 21"/>
                <a:gd name="T47" fmla="*/ 2147483647 h 146"/>
                <a:gd name="T48" fmla="*/ 2147483647 w 21"/>
                <a:gd name="T49" fmla="*/ 2147483647 h 1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 h="146">
                  <a:moveTo>
                    <a:pt x="21" y="140"/>
                  </a:moveTo>
                  <a:lnTo>
                    <a:pt x="21" y="140"/>
                  </a:lnTo>
                  <a:lnTo>
                    <a:pt x="21" y="142"/>
                  </a:lnTo>
                  <a:lnTo>
                    <a:pt x="19" y="143"/>
                  </a:lnTo>
                  <a:lnTo>
                    <a:pt x="18" y="146"/>
                  </a:lnTo>
                  <a:lnTo>
                    <a:pt x="15" y="146"/>
                  </a:lnTo>
                  <a:lnTo>
                    <a:pt x="7" y="146"/>
                  </a:lnTo>
                  <a:lnTo>
                    <a:pt x="5" y="146"/>
                  </a:lnTo>
                  <a:lnTo>
                    <a:pt x="2" y="143"/>
                  </a:lnTo>
                  <a:lnTo>
                    <a:pt x="1" y="142"/>
                  </a:lnTo>
                  <a:lnTo>
                    <a:pt x="0" y="140"/>
                  </a:lnTo>
                  <a:lnTo>
                    <a:pt x="0" y="6"/>
                  </a:lnTo>
                  <a:lnTo>
                    <a:pt x="1" y="4"/>
                  </a:lnTo>
                  <a:lnTo>
                    <a:pt x="2" y="1"/>
                  </a:lnTo>
                  <a:lnTo>
                    <a:pt x="5" y="0"/>
                  </a:lnTo>
                  <a:lnTo>
                    <a:pt x="7" y="0"/>
                  </a:lnTo>
                  <a:lnTo>
                    <a:pt x="15" y="0"/>
                  </a:lnTo>
                  <a:lnTo>
                    <a:pt x="18" y="0"/>
                  </a:lnTo>
                  <a:lnTo>
                    <a:pt x="19" y="1"/>
                  </a:lnTo>
                  <a:lnTo>
                    <a:pt x="21" y="4"/>
                  </a:lnTo>
                  <a:lnTo>
                    <a:pt x="21" y="6"/>
                  </a:lnTo>
                  <a:lnTo>
                    <a:pt x="21"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35"/>
            <p:cNvSpPr>
              <a:spLocks noEditPoints="1"/>
            </p:cNvSpPr>
            <p:nvPr userDrawn="1"/>
          </p:nvSpPr>
          <p:spPr bwMode="black">
            <a:xfrm>
              <a:off x="1557338" y="6196013"/>
              <a:ext cx="150812" cy="231775"/>
            </a:xfrm>
            <a:custGeom>
              <a:avLst/>
              <a:gdLst>
                <a:gd name="T0" fmla="*/ 2147483647 w 95"/>
                <a:gd name="T1" fmla="*/ 2147483647 h 146"/>
                <a:gd name="T2" fmla="*/ 2147483647 w 95"/>
                <a:gd name="T3" fmla="*/ 2147483647 h 146"/>
                <a:gd name="T4" fmla="*/ 2147483647 w 95"/>
                <a:gd name="T5" fmla="*/ 2147483647 h 146"/>
                <a:gd name="T6" fmla="*/ 2147483647 w 95"/>
                <a:gd name="T7" fmla="*/ 2147483647 h 146"/>
                <a:gd name="T8" fmla="*/ 2147483647 w 95"/>
                <a:gd name="T9" fmla="*/ 2147483647 h 146"/>
                <a:gd name="T10" fmla="*/ 2147483647 w 95"/>
                <a:gd name="T11" fmla="*/ 2147483647 h 146"/>
                <a:gd name="T12" fmla="*/ 2147483647 w 95"/>
                <a:gd name="T13" fmla="*/ 2147483647 h 146"/>
                <a:gd name="T14" fmla="*/ 2147483647 w 95"/>
                <a:gd name="T15" fmla="*/ 2147483647 h 146"/>
                <a:gd name="T16" fmla="*/ 2147483647 w 95"/>
                <a:gd name="T17" fmla="*/ 2147483647 h 146"/>
                <a:gd name="T18" fmla="*/ 2147483647 w 95"/>
                <a:gd name="T19" fmla="*/ 2147483647 h 146"/>
                <a:gd name="T20" fmla="*/ 2147483647 w 95"/>
                <a:gd name="T21" fmla="*/ 2147483647 h 146"/>
                <a:gd name="T22" fmla="*/ 0 w 95"/>
                <a:gd name="T23" fmla="*/ 2147483647 h 146"/>
                <a:gd name="T24" fmla="*/ 2147483647 w 95"/>
                <a:gd name="T25" fmla="*/ 2147483647 h 146"/>
                <a:gd name="T26" fmla="*/ 2147483647 w 95"/>
                <a:gd name="T27" fmla="*/ 2147483647 h 146"/>
                <a:gd name="T28" fmla="*/ 2147483647 w 95"/>
                <a:gd name="T29" fmla="*/ 2147483647 h 146"/>
                <a:gd name="T30" fmla="*/ 2147483647 w 95"/>
                <a:gd name="T31" fmla="*/ 2147483647 h 146"/>
                <a:gd name="T32" fmla="*/ 2147483647 w 95"/>
                <a:gd name="T33" fmla="*/ 2147483647 h 146"/>
                <a:gd name="T34" fmla="*/ 2147483647 w 95"/>
                <a:gd name="T35" fmla="*/ 0 h 146"/>
                <a:gd name="T36" fmla="*/ 2147483647 w 95"/>
                <a:gd name="T37" fmla="*/ 0 h 146"/>
                <a:gd name="T38" fmla="*/ 2147483647 w 95"/>
                <a:gd name="T39" fmla="*/ 0 h 146"/>
                <a:gd name="T40" fmla="*/ 2147483647 w 95"/>
                <a:gd name="T41" fmla="*/ 0 h 146"/>
                <a:gd name="T42" fmla="*/ 2147483647 w 95"/>
                <a:gd name="T43" fmla="*/ 2147483647 h 146"/>
                <a:gd name="T44" fmla="*/ 2147483647 w 95"/>
                <a:gd name="T45" fmla="*/ 2147483647 h 146"/>
                <a:gd name="T46" fmla="*/ 2147483647 w 95"/>
                <a:gd name="T47" fmla="*/ 2147483647 h 146"/>
                <a:gd name="T48" fmla="*/ 2147483647 w 95"/>
                <a:gd name="T49" fmla="*/ 2147483647 h 146"/>
                <a:gd name="T50" fmla="*/ 2147483647 w 95"/>
                <a:gd name="T51" fmla="*/ 2147483647 h 146"/>
                <a:gd name="T52" fmla="*/ 2147483647 w 95"/>
                <a:gd name="T53" fmla="*/ 2147483647 h 146"/>
                <a:gd name="T54" fmla="*/ 2147483647 w 95"/>
                <a:gd name="T55" fmla="*/ 2147483647 h 146"/>
                <a:gd name="T56" fmla="*/ 2147483647 w 95"/>
                <a:gd name="T57" fmla="*/ 2147483647 h 146"/>
                <a:gd name="T58" fmla="*/ 2147483647 w 95"/>
                <a:gd name="T59" fmla="*/ 2147483647 h 146"/>
                <a:gd name="T60" fmla="*/ 2147483647 w 95"/>
                <a:gd name="T61" fmla="*/ 2147483647 h 146"/>
                <a:gd name="T62" fmla="*/ 2147483647 w 95"/>
                <a:gd name="T63" fmla="*/ 2147483647 h 146"/>
                <a:gd name="T64" fmla="*/ 2147483647 w 95"/>
                <a:gd name="T65" fmla="*/ 2147483647 h 146"/>
                <a:gd name="T66" fmla="*/ 2147483647 w 95"/>
                <a:gd name="T67" fmla="*/ 2147483647 h 146"/>
                <a:gd name="T68" fmla="*/ 2147483647 w 95"/>
                <a:gd name="T69" fmla="*/ 2147483647 h 146"/>
                <a:gd name="T70" fmla="*/ 2147483647 w 95"/>
                <a:gd name="T71" fmla="*/ 2147483647 h 146"/>
                <a:gd name="T72" fmla="*/ 2147483647 w 95"/>
                <a:gd name="T73" fmla="*/ 2147483647 h 146"/>
                <a:gd name="T74" fmla="*/ 2147483647 w 95"/>
                <a:gd name="T75" fmla="*/ 2147483647 h 146"/>
                <a:gd name="T76" fmla="*/ 2147483647 w 95"/>
                <a:gd name="T77" fmla="*/ 2147483647 h 146"/>
                <a:gd name="T78" fmla="*/ 2147483647 w 95"/>
                <a:gd name="T79" fmla="*/ 2147483647 h 1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5" h="146">
                  <a:moveTo>
                    <a:pt x="66" y="107"/>
                  </a:moveTo>
                  <a:lnTo>
                    <a:pt x="29" y="107"/>
                  </a:lnTo>
                  <a:lnTo>
                    <a:pt x="22" y="141"/>
                  </a:lnTo>
                  <a:lnTo>
                    <a:pt x="20" y="145"/>
                  </a:lnTo>
                  <a:lnTo>
                    <a:pt x="18" y="146"/>
                  </a:lnTo>
                  <a:lnTo>
                    <a:pt x="16" y="146"/>
                  </a:lnTo>
                  <a:lnTo>
                    <a:pt x="8" y="146"/>
                  </a:lnTo>
                  <a:lnTo>
                    <a:pt x="4" y="146"/>
                  </a:lnTo>
                  <a:lnTo>
                    <a:pt x="2" y="144"/>
                  </a:lnTo>
                  <a:lnTo>
                    <a:pt x="0" y="143"/>
                  </a:lnTo>
                  <a:lnTo>
                    <a:pt x="2" y="139"/>
                  </a:lnTo>
                  <a:lnTo>
                    <a:pt x="31" y="5"/>
                  </a:lnTo>
                  <a:lnTo>
                    <a:pt x="33" y="3"/>
                  </a:lnTo>
                  <a:lnTo>
                    <a:pt x="34" y="2"/>
                  </a:lnTo>
                  <a:lnTo>
                    <a:pt x="39" y="0"/>
                  </a:lnTo>
                  <a:lnTo>
                    <a:pt x="57" y="0"/>
                  </a:lnTo>
                  <a:lnTo>
                    <a:pt x="59" y="0"/>
                  </a:lnTo>
                  <a:lnTo>
                    <a:pt x="61" y="2"/>
                  </a:lnTo>
                  <a:lnTo>
                    <a:pt x="63" y="3"/>
                  </a:lnTo>
                  <a:lnTo>
                    <a:pt x="64" y="5"/>
                  </a:lnTo>
                  <a:lnTo>
                    <a:pt x="95" y="139"/>
                  </a:lnTo>
                  <a:lnTo>
                    <a:pt x="95" y="143"/>
                  </a:lnTo>
                  <a:lnTo>
                    <a:pt x="94" y="144"/>
                  </a:lnTo>
                  <a:lnTo>
                    <a:pt x="91" y="146"/>
                  </a:lnTo>
                  <a:lnTo>
                    <a:pt x="88" y="146"/>
                  </a:lnTo>
                  <a:lnTo>
                    <a:pt x="79" y="146"/>
                  </a:lnTo>
                  <a:lnTo>
                    <a:pt x="77" y="146"/>
                  </a:lnTo>
                  <a:lnTo>
                    <a:pt x="76" y="145"/>
                  </a:lnTo>
                  <a:lnTo>
                    <a:pt x="73" y="141"/>
                  </a:lnTo>
                  <a:lnTo>
                    <a:pt x="66" y="107"/>
                  </a:lnTo>
                  <a:close/>
                  <a:moveTo>
                    <a:pt x="34" y="86"/>
                  </a:moveTo>
                  <a:lnTo>
                    <a:pt x="61" y="86"/>
                  </a:lnTo>
                  <a:lnTo>
                    <a:pt x="48" y="22"/>
                  </a:lnTo>
                  <a:lnTo>
                    <a:pt x="34"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ctrTitle"/>
          </p:nvPr>
        </p:nvSpPr>
        <p:spPr bwMode="black">
          <a:xfrm>
            <a:off x="304800" y="838200"/>
            <a:ext cx="8382000" cy="1808163"/>
          </a:xfrm>
        </p:spPr>
        <p:txBody>
          <a:bodyPr anchor="t"/>
          <a:lstStyle>
            <a:lvl1pPr>
              <a:lnSpc>
                <a:spcPct val="88000"/>
              </a:lnSpc>
              <a:defRPr sz="6800" cap="all" baseline="0">
                <a:solidFill>
                  <a:schemeClr val="accent6"/>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819400" y="5643563"/>
            <a:ext cx="6019800" cy="596900"/>
          </a:xfrm>
        </p:spPr>
        <p:txBody>
          <a:bodyPr lIns="0" tIns="0" rIns="0" bIns="0" anchor="b">
            <a:noAutofit/>
          </a:bodyPr>
          <a:lstStyle>
            <a:lvl1pPr marL="0" indent="0" algn="r">
              <a:lnSpc>
                <a:spcPct val="90000"/>
              </a:lnSpc>
              <a:spcAft>
                <a:spcPts val="0"/>
              </a:spcAft>
              <a:buNone/>
              <a:defRPr sz="1600" b="1"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2" name="Date Placeholder 3"/>
          <p:cNvSpPr>
            <a:spLocks noGrp="1"/>
          </p:cNvSpPr>
          <p:nvPr>
            <p:ph type="dt" sz="half" idx="10"/>
          </p:nvPr>
        </p:nvSpPr>
        <p:spPr>
          <a:xfrm>
            <a:off x="5888038" y="6429375"/>
            <a:ext cx="2940050" cy="185738"/>
          </a:xfrm>
        </p:spPr>
        <p:txBody>
          <a:bodyPr/>
          <a:lstStyle>
            <a:lvl1pPr>
              <a:defRPr b="0" cap="all" baseline="0">
                <a:solidFill>
                  <a:schemeClr val="tx1"/>
                </a:solidFill>
                <a:latin typeface="+mj-lt"/>
              </a:defRPr>
            </a:lvl1pPr>
          </a:lstStyle>
          <a:p>
            <a:fld id="{B2662635-747C-42B9-850B-76CD3F24FF2D}" type="datetimeFigureOut">
              <a:rPr lang="en-US" smtClean="0"/>
              <a:t>4/14/2016</a:t>
            </a:fld>
            <a:endParaRPr lang="en-US" dirty="0"/>
          </a:p>
        </p:txBody>
      </p:sp>
      <p:sp>
        <p:nvSpPr>
          <p:cNvPr id="43" name="Footer Placeholder 4"/>
          <p:cNvSpPr>
            <a:spLocks noGrp="1"/>
          </p:cNvSpPr>
          <p:nvPr>
            <p:ph type="ftr" sz="quarter" idx="11"/>
          </p:nvPr>
        </p:nvSpPr>
        <p:spPr>
          <a:xfrm>
            <a:off x="2822575" y="6223000"/>
            <a:ext cx="6016625" cy="204788"/>
          </a:xfrm>
        </p:spPr>
        <p:txBody>
          <a:bodyPr/>
          <a:lstStyle>
            <a:lvl1pPr>
              <a:defRPr b="1" cap="all" baseline="0">
                <a:solidFill>
                  <a:schemeClr val="tx1"/>
                </a:solidFill>
                <a:latin typeface="+mj-lt"/>
              </a:defRPr>
            </a:lvl1pPr>
          </a:lstStyle>
          <a:p>
            <a:endParaRPr lang="en-US" dirty="0"/>
          </a:p>
        </p:txBody>
      </p:sp>
    </p:spTree>
    <p:extLst>
      <p:ext uri="{BB962C8B-B14F-4D97-AF65-F5344CB8AC3E}">
        <p14:creationId xmlns:p14="http://schemas.microsoft.com/office/powerpoint/2010/main" val="129824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ltGray">
          <a:xfrm>
            <a:off x="0" y="0"/>
            <a:ext cx="9144000" cy="5334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dirty="0"/>
          </a:p>
        </p:txBody>
      </p:sp>
      <p:cxnSp>
        <p:nvCxnSpPr>
          <p:cNvPr id="5" name="Straight Connector 4"/>
          <p:cNvCxnSpPr/>
          <p:nvPr/>
        </p:nvCxnSpPr>
        <p:spPr bwMode="ltGray">
          <a:xfrm>
            <a:off x="-4763" y="825500"/>
            <a:ext cx="915193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reeform 27"/>
          <p:cNvSpPr>
            <a:spLocks/>
          </p:cNvSpPr>
          <p:nvPr/>
        </p:nvSpPr>
        <p:spPr bwMode="black">
          <a:xfrm>
            <a:off x="750888" y="5797550"/>
            <a:ext cx="49212" cy="179388"/>
          </a:xfrm>
          <a:custGeom>
            <a:avLst/>
            <a:gdLst>
              <a:gd name="T0" fmla="*/ 2147483647 w 31"/>
              <a:gd name="T1" fmla="*/ 2147483647 h 113"/>
              <a:gd name="T2" fmla="*/ 2147483647 w 31"/>
              <a:gd name="T3" fmla="*/ 2147483647 h 113"/>
              <a:gd name="T4" fmla="*/ 2147483647 w 31"/>
              <a:gd name="T5" fmla="*/ 2147483647 h 113"/>
              <a:gd name="T6" fmla="*/ 2147483647 w 31"/>
              <a:gd name="T7" fmla="*/ 2147483647 h 113"/>
              <a:gd name="T8" fmla="*/ 2147483647 w 31"/>
              <a:gd name="T9" fmla="*/ 2147483647 h 113"/>
              <a:gd name="T10" fmla="*/ 2147483647 w 31"/>
              <a:gd name="T11" fmla="*/ 2147483647 h 113"/>
              <a:gd name="T12" fmla="*/ 2147483647 w 31"/>
              <a:gd name="T13" fmla="*/ 2147483647 h 113"/>
              <a:gd name="T14" fmla="*/ 2147483647 w 31"/>
              <a:gd name="T15" fmla="*/ 2147483647 h 113"/>
              <a:gd name="T16" fmla="*/ 2147483647 w 31"/>
              <a:gd name="T17" fmla="*/ 0 h 113"/>
              <a:gd name="T18" fmla="*/ 2147483647 w 31"/>
              <a:gd name="T19" fmla="*/ 0 h 113"/>
              <a:gd name="T20" fmla="*/ 2147483647 w 31"/>
              <a:gd name="T21" fmla="*/ 0 h 113"/>
              <a:gd name="T22" fmla="*/ 2147483647 w 31"/>
              <a:gd name="T23" fmla="*/ 0 h 113"/>
              <a:gd name="T24" fmla="*/ 2147483647 w 31"/>
              <a:gd name="T25" fmla="*/ 2147483647 h 113"/>
              <a:gd name="T26" fmla="*/ 0 w 31"/>
              <a:gd name="T27" fmla="*/ 2147483647 h 113"/>
              <a:gd name="T28" fmla="*/ 0 w 31"/>
              <a:gd name="T29" fmla="*/ 2147483647 h 113"/>
              <a:gd name="T30" fmla="*/ 2147483647 w 31"/>
              <a:gd name="T31" fmla="*/ 2147483647 h 113"/>
              <a:gd name="T32" fmla="*/ 2147483647 w 31"/>
              <a:gd name="T33" fmla="*/ 2147483647 h 113"/>
              <a:gd name="T34" fmla="*/ 2147483647 w 31"/>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113">
                <a:moveTo>
                  <a:pt x="4" y="113"/>
                </a:moveTo>
                <a:lnTo>
                  <a:pt x="4" y="113"/>
                </a:lnTo>
                <a:lnTo>
                  <a:pt x="7" y="113"/>
                </a:lnTo>
                <a:lnTo>
                  <a:pt x="9" y="110"/>
                </a:lnTo>
                <a:lnTo>
                  <a:pt x="31" y="5"/>
                </a:lnTo>
                <a:lnTo>
                  <a:pt x="30" y="1"/>
                </a:lnTo>
                <a:lnTo>
                  <a:pt x="28" y="0"/>
                </a:lnTo>
                <a:lnTo>
                  <a:pt x="25" y="0"/>
                </a:lnTo>
                <a:lnTo>
                  <a:pt x="23" y="3"/>
                </a:lnTo>
                <a:lnTo>
                  <a:pt x="0" y="109"/>
                </a:lnTo>
                <a:lnTo>
                  <a:pt x="2" y="111"/>
                </a:lnTo>
                <a:lnTo>
                  <a:pt x="4" y="11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28"/>
          <p:cNvSpPr>
            <a:spLocks/>
          </p:cNvSpPr>
          <p:nvPr/>
        </p:nvSpPr>
        <p:spPr bwMode="black">
          <a:xfrm>
            <a:off x="615950" y="5803900"/>
            <a:ext cx="77788" cy="242888"/>
          </a:xfrm>
          <a:custGeom>
            <a:avLst/>
            <a:gdLst>
              <a:gd name="T0" fmla="*/ 2147483647 w 49"/>
              <a:gd name="T1" fmla="*/ 2147483647 h 153"/>
              <a:gd name="T2" fmla="*/ 2147483647 w 49"/>
              <a:gd name="T3" fmla="*/ 2147483647 h 153"/>
              <a:gd name="T4" fmla="*/ 2147483647 w 49"/>
              <a:gd name="T5" fmla="*/ 2147483647 h 153"/>
              <a:gd name="T6" fmla="*/ 2147483647 w 49"/>
              <a:gd name="T7" fmla="*/ 2147483647 h 153"/>
              <a:gd name="T8" fmla="*/ 2147483647 w 49"/>
              <a:gd name="T9" fmla="*/ 2147483647 h 153"/>
              <a:gd name="T10" fmla="*/ 2147483647 w 49"/>
              <a:gd name="T11" fmla="*/ 2147483647 h 153"/>
              <a:gd name="T12" fmla="*/ 2147483647 w 49"/>
              <a:gd name="T13" fmla="*/ 2147483647 h 153"/>
              <a:gd name="T14" fmla="*/ 2147483647 w 49"/>
              <a:gd name="T15" fmla="*/ 2147483647 h 153"/>
              <a:gd name="T16" fmla="*/ 2147483647 w 49"/>
              <a:gd name="T17" fmla="*/ 2147483647 h 153"/>
              <a:gd name="T18" fmla="*/ 2147483647 w 49"/>
              <a:gd name="T19" fmla="*/ 2147483647 h 153"/>
              <a:gd name="T20" fmla="*/ 2147483647 w 49"/>
              <a:gd name="T21" fmla="*/ 2147483647 h 153"/>
              <a:gd name="T22" fmla="*/ 2147483647 w 49"/>
              <a:gd name="T23" fmla="*/ 0 h 153"/>
              <a:gd name="T24" fmla="*/ 2147483647 w 49"/>
              <a:gd name="T25" fmla="*/ 2147483647 h 153"/>
              <a:gd name="T26" fmla="*/ 2147483647 w 49"/>
              <a:gd name="T27" fmla="*/ 2147483647 h 153"/>
              <a:gd name="T28" fmla="*/ 0 w 49"/>
              <a:gd name="T29" fmla="*/ 2147483647 h 153"/>
              <a:gd name="T30" fmla="*/ 0 w 49"/>
              <a:gd name="T31" fmla="*/ 2147483647 h 153"/>
              <a:gd name="T32" fmla="*/ 2147483647 w 49"/>
              <a:gd name="T33" fmla="*/ 2147483647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153">
                <a:moveTo>
                  <a:pt x="42" y="150"/>
                </a:moveTo>
                <a:lnTo>
                  <a:pt x="42" y="150"/>
                </a:lnTo>
                <a:lnTo>
                  <a:pt x="43" y="152"/>
                </a:lnTo>
                <a:lnTo>
                  <a:pt x="47" y="153"/>
                </a:lnTo>
                <a:lnTo>
                  <a:pt x="47" y="152"/>
                </a:lnTo>
                <a:lnTo>
                  <a:pt x="49" y="150"/>
                </a:lnTo>
                <a:lnTo>
                  <a:pt x="49" y="148"/>
                </a:lnTo>
                <a:lnTo>
                  <a:pt x="8" y="2"/>
                </a:lnTo>
                <a:lnTo>
                  <a:pt x="6" y="1"/>
                </a:lnTo>
                <a:lnTo>
                  <a:pt x="3" y="0"/>
                </a:lnTo>
                <a:lnTo>
                  <a:pt x="3" y="1"/>
                </a:lnTo>
                <a:lnTo>
                  <a:pt x="0" y="2"/>
                </a:lnTo>
                <a:lnTo>
                  <a:pt x="0" y="5"/>
                </a:lnTo>
                <a:lnTo>
                  <a:pt x="42" y="15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29"/>
          <p:cNvSpPr>
            <a:spLocks/>
          </p:cNvSpPr>
          <p:nvPr/>
        </p:nvSpPr>
        <p:spPr bwMode="black">
          <a:xfrm>
            <a:off x="428625" y="6216650"/>
            <a:ext cx="209550" cy="169863"/>
          </a:xfrm>
          <a:custGeom>
            <a:avLst/>
            <a:gdLst>
              <a:gd name="T0" fmla="*/ 2147483647 w 132"/>
              <a:gd name="T1" fmla="*/ 2147483647 h 107"/>
              <a:gd name="T2" fmla="*/ 2147483647 w 132"/>
              <a:gd name="T3" fmla="*/ 2147483647 h 107"/>
              <a:gd name="T4" fmla="*/ 2147483647 w 132"/>
              <a:gd name="T5" fmla="*/ 2147483647 h 107"/>
              <a:gd name="T6" fmla="*/ 2147483647 w 132"/>
              <a:gd name="T7" fmla="*/ 0 h 107"/>
              <a:gd name="T8" fmla="*/ 2147483647 w 132"/>
              <a:gd name="T9" fmla="*/ 0 h 107"/>
              <a:gd name="T10" fmla="*/ 2147483647 w 132"/>
              <a:gd name="T11" fmla="*/ 0 h 107"/>
              <a:gd name="T12" fmla="*/ 2147483647 w 132"/>
              <a:gd name="T13" fmla="*/ 0 h 107"/>
              <a:gd name="T14" fmla="*/ 2147483647 w 132"/>
              <a:gd name="T15" fmla="*/ 2147483647 h 107"/>
              <a:gd name="T16" fmla="*/ 2147483647 w 132"/>
              <a:gd name="T17" fmla="*/ 2147483647 h 107"/>
              <a:gd name="T18" fmla="*/ 2147483647 w 132"/>
              <a:gd name="T19" fmla="*/ 2147483647 h 107"/>
              <a:gd name="T20" fmla="*/ 0 w 132"/>
              <a:gd name="T21" fmla="*/ 2147483647 h 107"/>
              <a:gd name="T22" fmla="*/ 0 w 132"/>
              <a:gd name="T23" fmla="*/ 2147483647 h 107"/>
              <a:gd name="T24" fmla="*/ 2147483647 w 132"/>
              <a:gd name="T25" fmla="*/ 2147483647 h 107"/>
              <a:gd name="T26" fmla="*/ 2147483647 w 132"/>
              <a:gd name="T27" fmla="*/ 2147483647 h 107"/>
              <a:gd name="T28" fmla="*/ 2147483647 w 132"/>
              <a:gd name="T29" fmla="*/ 2147483647 h 107"/>
              <a:gd name="T30" fmla="*/ 2147483647 w 132"/>
              <a:gd name="T31" fmla="*/ 2147483647 h 107"/>
              <a:gd name="T32" fmla="*/ 2147483647 w 132"/>
              <a:gd name="T33" fmla="*/ 2147483647 h 107"/>
              <a:gd name="T34" fmla="*/ 2147483647 w 132"/>
              <a:gd name="T35" fmla="*/ 2147483647 h 107"/>
              <a:gd name="T36" fmla="*/ 2147483647 w 132"/>
              <a:gd name="T37" fmla="*/ 2147483647 h 107"/>
              <a:gd name="T38" fmla="*/ 2147483647 w 132"/>
              <a:gd name="T39" fmla="*/ 2147483647 h 107"/>
              <a:gd name="T40" fmla="*/ 2147483647 w 132"/>
              <a:gd name="T41" fmla="*/ 2147483647 h 107"/>
              <a:gd name="T42" fmla="*/ 2147483647 w 132"/>
              <a:gd name="T43" fmla="*/ 2147483647 h 107"/>
              <a:gd name="T44" fmla="*/ 2147483647 w 132"/>
              <a:gd name="T45" fmla="*/ 2147483647 h 107"/>
              <a:gd name="T46" fmla="*/ 2147483647 w 132"/>
              <a:gd name="T47" fmla="*/ 2147483647 h 107"/>
              <a:gd name="T48" fmla="*/ 2147483647 w 132"/>
              <a:gd name="T49" fmla="*/ 2147483647 h 107"/>
              <a:gd name="T50" fmla="*/ 2147483647 w 132"/>
              <a:gd name="T51" fmla="*/ 2147483647 h 1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07">
                <a:moveTo>
                  <a:pt x="130" y="8"/>
                </a:moveTo>
                <a:lnTo>
                  <a:pt x="126" y="2"/>
                </a:lnTo>
                <a:lnTo>
                  <a:pt x="124" y="0"/>
                </a:lnTo>
                <a:lnTo>
                  <a:pt x="122" y="0"/>
                </a:lnTo>
                <a:lnTo>
                  <a:pt x="121" y="0"/>
                </a:lnTo>
                <a:lnTo>
                  <a:pt x="118" y="0"/>
                </a:lnTo>
                <a:lnTo>
                  <a:pt x="2" y="93"/>
                </a:lnTo>
                <a:lnTo>
                  <a:pt x="1" y="94"/>
                </a:lnTo>
                <a:lnTo>
                  <a:pt x="0" y="96"/>
                </a:lnTo>
                <a:lnTo>
                  <a:pt x="0" y="97"/>
                </a:lnTo>
                <a:lnTo>
                  <a:pt x="1" y="100"/>
                </a:lnTo>
                <a:lnTo>
                  <a:pt x="6" y="106"/>
                </a:lnTo>
                <a:lnTo>
                  <a:pt x="7" y="107"/>
                </a:lnTo>
                <a:lnTo>
                  <a:pt x="10" y="107"/>
                </a:lnTo>
                <a:lnTo>
                  <a:pt x="11" y="107"/>
                </a:lnTo>
                <a:lnTo>
                  <a:pt x="13" y="106"/>
                </a:lnTo>
                <a:lnTo>
                  <a:pt x="129" y="15"/>
                </a:lnTo>
                <a:lnTo>
                  <a:pt x="130" y="12"/>
                </a:lnTo>
                <a:lnTo>
                  <a:pt x="132" y="11"/>
                </a:lnTo>
                <a:lnTo>
                  <a:pt x="132" y="9"/>
                </a:lnTo>
                <a:lnTo>
                  <a:pt x="13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30"/>
          <p:cNvSpPr>
            <a:spLocks/>
          </p:cNvSpPr>
          <p:nvPr/>
        </p:nvSpPr>
        <p:spPr bwMode="black">
          <a:xfrm>
            <a:off x="735013" y="6257925"/>
            <a:ext cx="130175" cy="247650"/>
          </a:xfrm>
          <a:custGeom>
            <a:avLst/>
            <a:gdLst>
              <a:gd name="T0" fmla="*/ 2147483647 w 82"/>
              <a:gd name="T1" fmla="*/ 2147483647 h 156"/>
              <a:gd name="T2" fmla="*/ 2147483647 w 82"/>
              <a:gd name="T3" fmla="*/ 2147483647 h 156"/>
              <a:gd name="T4" fmla="*/ 2147483647 w 82"/>
              <a:gd name="T5" fmla="*/ 2147483647 h 156"/>
              <a:gd name="T6" fmla="*/ 2147483647 w 82"/>
              <a:gd name="T7" fmla="*/ 0 h 156"/>
              <a:gd name="T8" fmla="*/ 2147483647 w 82"/>
              <a:gd name="T9" fmla="*/ 0 h 156"/>
              <a:gd name="T10" fmla="*/ 2147483647 w 82"/>
              <a:gd name="T11" fmla="*/ 0 h 156"/>
              <a:gd name="T12" fmla="*/ 2147483647 w 82"/>
              <a:gd name="T13" fmla="*/ 2147483647 h 156"/>
              <a:gd name="T14" fmla="*/ 2147483647 w 82"/>
              <a:gd name="T15" fmla="*/ 2147483647 h 156"/>
              <a:gd name="T16" fmla="*/ 2147483647 w 82"/>
              <a:gd name="T17" fmla="*/ 2147483647 h 156"/>
              <a:gd name="T18" fmla="*/ 2147483647 w 82"/>
              <a:gd name="T19" fmla="*/ 2147483647 h 156"/>
              <a:gd name="T20" fmla="*/ 0 w 82"/>
              <a:gd name="T21" fmla="*/ 2147483647 h 156"/>
              <a:gd name="T22" fmla="*/ 2147483647 w 82"/>
              <a:gd name="T23" fmla="*/ 2147483647 h 156"/>
              <a:gd name="T24" fmla="*/ 2147483647 w 82"/>
              <a:gd name="T25" fmla="*/ 2147483647 h 156"/>
              <a:gd name="T26" fmla="*/ 2147483647 w 82"/>
              <a:gd name="T27" fmla="*/ 2147483647 h 156"/>
              <a:gd name="T28" fmla="*/ 2147483647 w 82"/>
              <a:gd name="T29" fmla="*/ 2147483647 h 156"/>
              <a:gd name="T30" fmla="*/ 2147483647 w 82"/>
              <a:gd name="T31" fmla="*/ 2147483647 h 156"/>
              <a:gd name="T32" fmla="*/ 2147483647 w 82"/>
              <a:gd name="T33" fmla="*/ 2147483647 h 156"/>
              <a:gd name="T34" fmla="*/ 2147483647 w 82"/>
              <a:gd name="T35" fmla="*/ 2147483647 h 156"/>
              <a:gd name="T36" fmla="*/ 2147483647 w 82"/>
              <a:gd name="T37" fmla="*/ 2147483647 h 156"/>
              <a:gd name="T38" fmla="*/ 2147483647 w 82"/>
              <a:gd name="T39" fmla="*/ 2147483647 h 156"/>
              <a:gd name="T40" fmla="*/ 2147483647 w 82"/>
              <a:gd name="T41" fmla="*/ 2147483647 h 156"/>
              <a:gd name="T42" fmla="*/ 2147483647 w 82"/>
              <a:gd name="T43" fmla="*/ 2147483647 h 156"/>
              <a:gd name="T44" fmla="*/ 2147483647 w 82"/>
              <a:gd name="T45" fmla="*/ 2147483647 h 156"/>
              <a:gd name="T46" fmla="*/ 2147483647 w 82"/>
              <a:gd name="T47" fmla="*/ 2147483647 h 156"/>
              <a:gd name="T48" fmla="*/ 2147483647 w 82"/>
              <a:gd name="T49" fmla="*/ 2147483647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156">
                <a:moveTo>
                  <a:pt x="34" y="4"/>
                </a:moveTo>
                <a:lnTo>
                  <a:pt x="34" y="4"/>
                </a:lnTo>
                <a:lnTo>
                  <a:pt x="33" y="2"/>
                </a:lnTo>
                <a:lnTo>
                  <a:pt x="31" y="0"/>
                </a:lnTo>
                <a:lnTo>
                  <a:pt x="28" y="0"/>
                </a:lnTo>
                <a:lnTo>
                  <a:pt x="25" y="0"/>
                </a:lnTo>
                <a:lnTo>
                  <a:pt x="6" y="7"/>
                </a:lnTo>
                <a:lnTo>
                  <a:pt x="3" y="8"/>
                </a:lnTo>
                <a:lnTo>
                  <a:pt x="1" y="10"/>
                </a:lnTo>
                <a:lnTo>
                  <a:pt x="0" y="14"/>
                </a:lnTo>
                <a:lnTo>
                  <a:pt x="1" y="16"/>
                </a:lnTo>
                <a:lnTo>
                  <a:pt x="47" y="151"/>
                </a:lnTo>
                <a:lnTo>
                  <a:pt x="49" y="154"/>
                </a:lnTo>
                <a:lnTo>
                  <a:pt x="51" y="155"/>
                </a:lnTo>
                <a:lnTo>
                  <a:pt x="55" y="156"/>
                </a:lnTo>
                <a:lnTo>
                  <a:pt x="57" y="156"/>
                </a:lnTo>
                <a:lnTo>
                  <a:pt x="77" y="149"/>
                </a:lnTo>
                <a:lnTo>
                  <a:pt x="80" y="147"/>
                </a:lnTo>
                <a:lnTo>
                  <a:pt x="81" y="144"/>
                </a:lnTo>
                <a:lnTo>
                  <a:pt x="82" y="142"/>
                </a:lnTo>
                <a:lnTo>
                  <a:pt x="82" y="139"/>
                </a:lnTo>
                <a:lnTo>
                  <a:pt x="3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31"/>
          <p:cNvSpPr>
            <a:spLocks/>
          </p:cNvSpPr>
          <p:nvPr/>
        </p:nvSpPr>
        <p:spPr bwMode="black">
          <a:xfrm>
            <a:off x="973138" y="6223000"/>
            <a:ext cx="184150" cy="106363"/>
          </a:xfrm>
          <a:custGeom>
            <a:avLst/>
            <a:gdLst>
              <a:gd name="T0" fmla="*/ 2147483647 w 116"/>
              <a:gd name="T1" fmla="*/ 2147483647 h 67"/>
              <a:gd name="T2" fmla="*/ 2147483647 w 116"/>
              <a:gd name="T3" fmla="*/ 2147483647 h 67"/>
              <a:gd name="T4" fmla="*/ 2147483647 w 116"/>
              <a:gd name="T5" fmla="*/ 2147483647 h 67"/>
              <a:gd name="T6" fmla="*/ 2147483647 w 116"/>
              <a:gd name="T7" fmla="*/ 0 h 67"/>
              <a:gd name="T8" fmla="*/ 2147483647 w 116"/>
              <a:gd name="T9" fmla="*/ 2147483647 h 67"/>
              <a:gd name="T10" fmla="*/ 2147483647 w 116"/>
              <a:gd name="T11" fmla="*/ 2147483647 h 67"/>
              <a:gd name="T12" fmla="*/ 2147483647 w 116"/>
              <a:gd name="T13" fmla="*/ 2147483647 h 67"/>
              <a:gd name="T14" fmla="*/ 0 w 116"/>
              <a:gd name="T15" fmla="*/ 2147483647 h 67"/>
              <a:gd name="T16" fmla="*/ 0 w 116"/>
              <a:gd name="T17" fmla="*/ 2147483647 h 67"/>
              <a:gd name="T18" fmla="*/ 0 w 116"/>
              <a:gd name="T19" fmla="*/ 2147483647 h 67"/>
              <a:gd name="T20" fmla="*/ 2147483647 w 116"/>
              <a:gd name="T21" fmla="*/ 2147483647 h 67"/>
              <a:gd name="T22" fmla="*/ 2147483647 w 116"/>
              <a:gd name="T23" fmla="*/ 2147483647 h 67"/>
              <a:gd name="T24" fmla="*/ 2147483647 w 116"/>
              <a:gd name="T25" fmla="*/ 2147483647 h 67"/>
              <a:gd name="T26" fmla="*/ 2147483647 w 116"/>
              <a:gd name="T27" fmla="*/ 2147483647 h 67"/>
              <a:gd name="T28" fmla="*/ 2147483647 w 116"/>
              <a:gd name="T29" fmla="*/ 2147483647 h 67"/>
              <a:gd name="T30" fmla="*/ 2147483647 w 116"/>
              <a:gd name="T31" fmla="*/ 2147483647 h 67"/>
              <a:gd name="T32" fmla="*/ 2147483647 w 116"/>
              <a:gd name="T33" fmla="*/ 2147483647 h 67"/>
              <a:gd name="T34" fmla="*/ 2147483647 w 116"/>
              <a:gd name="T35" fmla="*/ 2147483647 h 67"/>
              <a:gd name="T36" fmla="*/ 2147483647 w 116"/>
              <a:gd name="T37" fmla="*/ 2147483647 h 67"/>
              <a:gd name="T38" fmla="*/ 2147483647 w 116"/>
              <a:gd name="T39" fmla="*/ 2147483647 h 67"/>
              <a:gd name="T40" fmla="*/ 2147483647 w 116"/>
              <a:gd name="T41" fmla="*/ 2147483647 h 67"/>
              <a:gd name="T42" fmla="*/ 2147483647 w 116"/>
              <a:gd name="T43" fmla="*/ 2147483647 h 67"/>
              <a:gd name="T44" fmla="*/ 2147483647 w 116"/>
              <a:gd name="T45" fmla="*/ 2147483647 h 67"/>
              <a:gd name="T46" fmla="*/ 2147483647 w 116"/>
              <a:gd name="T47" fmla="*/ 2147483647 h 67"/>
              <a:gd name="T48" fmla="*/ 2147483647 w 116"/>
              <a:gd name="T49" fmla="*/ 2147483647 h 67"/>
              <a:gd name="T50" fmla="*/ 2147483647 w 116"/>
              <a:gd name="T51" fmla="*/ 2147483647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67">
                <a:moveTo>
                  <a:pt x="111" y="32"/>
                </a:moveTo>
                <a:lnTo>
                  <a:pt x="17" y="1"/>
                </a:lnTo>
                <a:lnTo>
                  <a:pt x="13" y="0"/>
                </a:lnTo>
                <a:lnTo>
                  <a:pt x="11" y="1"/>
                </a:lnTo>
                <a:lnTo>
                  <a:pt x="9" y="2"/>
                </a:lnTo>
                <a:lnTo>
                  <a:pt x="7" y="6"/>
                </a:lnTo>
                <a:lnTo>
                  <a:pt x="0" y="25"/>
                </a:lnTo>
                <a:lnTo>
                  <a:pt x="0" y="29"/>
                </a:lnTo>
                <a:lnTo>
                  <a:pt x="1" y="31"/>
                </a:lnTo>
                <a:lnTo>
                  <a:pt x="3" y="34"/>
                </a:lnTo>
                <a:lnTo>
                  <a:pt x="5" y="35"/>
                </a:lnTo>
                <a:lnTo>
                  <a:pt x="99" y="66"/>
                </a:lnTo>
                <a:lnTo>
                  <a:pt x="103" y="67"/>
                </a:lnTo>
                <a:lnTo>
                  <a:pt x="105" y="66"/>
                </a:lnTo>
                <a:lnTo>
                  <a:pt x="108" y="65"/>
                </a:lnTo>
                <a:lnTo>
                  <a:pt x="110" y="61"/>
                </a:lnTo>
                <a:lnTo>
                  <a:pt x="116" y="42"/>
                </a:lnTo>
                <a:lnTo>
                  <a:pt x="116" y="38"/>
                </a:lnTo>
                <a:lnTo>
                  <a:pt x="116" y="36"/>
                </a:lnTo>
                <a:lnTo>
                  <a:pt x="114" y="34"/>
                </a:lnTo>
                <a:lnTo>
                  <a:pt x="111" y="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32"/>
          <p:cNvSpPr>
            <a:spLocks/>
          </p:cNvSpPr>
          <p:nvPr/>
        </p:nvSpPr>
        <p:spPr bwMode="black">
          <a:xfrm>
            <a:off x="915988" y="5832475"/>
            <a:ext cx="133350" cy="134938"/>
          </a:xfrm>
          <a:custGeom>
            <a:avLst/>
            <a:gdLst>
              <a:gd name="T0" fmla="*/ 2147483647 w 84"/>
              <a:gd name="T1" fmla="*/ 2147483647 h 85"/>
              <a:gd name="T2" fmla="*/ 2147483647 w 84"/>
              <a:gd name="T3" fmla="*/ 2147483647 h 85"/>
              <a:gd name="T4" fmla="*/ 2147483647 w 84"/>
              <a:gd name="T5" fmla="*/ 2147483647 h 85"/>
              <a:gd name="T6" fmla="*/ 2147483647 w 84"/>
              <a:gd name="T7" fmla="*/ 2147483647 h 85"/>
              <a:gd name="T8" fmla="*/ 2147483647 w 84"/>
              <a:gd name="T9" fmla="*/ 2147483647 h 85"/>
              <a:gd name="T10" fmla="*/ 2147483647 w 84"/>
              <a:gd name="T11" fmla="*/ 2147483647 h 85"/>
              <a:gd name="T12" fmla="*/ 2147483647 w 84"/>
              <a:gd name="T13" fmla="*/ 2147483647 h 85"/>
              <a:gd name="T14" fmla="*/ 2147483647 w 84"/>
              <a:gd name="T15" fmla="*/ 2147483647 h 85"/>
              <a:gd name="T16" fmla="*/ 2147483647 w 84"/>
              <a:gd name="T17" fmla="*/ 2147483647 h 85"/>
              <a:gd name="T18" fmla="*/ 2147483647 w 84"/>
              <a:gd name="T19" fmla="*/ 2147483647 h 85"/>
              <a:gd name="T20" fmla="*/ 2147483647 w 84"/>
              <a:gd name="T21" fmla="*/ 2147483647 h 85"/>
              <a:gd name="T22" fmla="*/ 2147483647 w 84"/>
              <a:gd name="T23" fmla="*/ 0 h 85"/>
              <a:gd name="T24" fmla="*/ 2147483647 w 84"/>
              <a:gd name="T25" fmla="*/ 2147483647 h 85"/>
              <a:gd name="T26" fmla="*/ 2147483647 w 84"/>
              <a:gd name="T27" fmla="*/ 2147483647 h 85"/>
              <a:gd name="T28" fmla="*/ 2147483647 w 84"/>
              <a:gd name="T29" fmla="*/ 2147483647 h 85"/>
              <a:gd name="T30" fmla="*/ 0 w 84"/>
              <a:gd name="T31" fmla="*/ 2147483647 h 85"/>
              <a:gd name="T32" fmla="*/ 2147483647 w 84"/>
              <a:gd name="T33" fmla="*/ 2147483647 h 85"/>
              <a:gd name="T34" fmla="*/ 2147483647 w 84"/>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4" h="85">
                <a:moveTo>
                  <a:pt x="2" y="83"/>
                </a:moveTo>
                <a:lnTo>
                  <a:pt x="2" y="83"/>
                </a:lnTo>
                <a:lnTo>
                  <a:pt x="4" y="85"/>
                </a:lnTo>
                <a:lnTo>
                  <a:pt x="6" y="83"/>
                </a:lnTo>
                <a:lnTo>
                  <a:pt x="83" y="7"/>
                </a:lnTo>
                <a:lnTo>
                  <a:pt x="84" y="4"/>
                </a:lnTo>
                <a:lnTo>
                  <a:pt x="83" y="2"/>
                </a:lnTo>
                <a:lnTo>
                  <a:pt x="82" y="1"/>
                </a:lnTo>
                <a:lnTo>
                  <a:pt x="79" y="0"/>
                </a:lnTo>
                <a:lnTo>
                  <a:pt x="77" y="1"/>
                </a:lnTo>
                <a:lnTo>
                  <a:pt x="2" y="77"/>
                </a:lnTo>
                <a:lnTo>
                  <a:pt x="0" y="80"/>
                </a:lnTo>
                <a:lnTo>
                  <a:pt x="2" y="8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33"/>
          <p:cNvSpPr>
            <a:spLocks/>
          </p:cNvSpPr>
          <p:nvPr/>
        </p:nvSpPr>
        <p:spPr bwMode="black">
          <a:xfrm>
            <a:off x="776288" y="5845175"/>
            <a:ext cx="142875" cy="212725"/>
          </a:xfrm>
          <a:custGeom>
            <a:avLst/>
            <a:gdLst>
              <a:gd name="T0" fmla="*/ 2147483647 w 90"/>
              <a:gd name="T1" fmla="*/ 2147483647 h 134"/>
              <a:gd name="T2" fmla="*/ 2147483647 w 90"/>
              <a:gd name="T3" fmla="*/ 2147483647 h 134"/>
              <a:gd name="T4" fmla="*/ 2147483647 w 90"/>
              <a:gd name="T5" fmla="*/ 2147483647 h 134"/>
              <a:gd name="T6" fmla="*/ 2147483647 w 90"/>
              <a:gd name="T7" fmla="*/ 2147483647 h 134"/>
              <a:gd name="T8" fmla="*/ 2147483647 w 90"/>
              <a:gd name="T9" fmla="*/ 2147483647 h 134"/>
              <a:gd name="T10" fmla="*/ 2147483647 w 90"/>
              <a:gd name="T11" fmla="*/ 2147483647 h 134"/>
              <a:gd name="T12" fmla="*/ 2147483647 w 90"/>
              <a:gd name="T13" fmla="*/ 2147483647 h 134"/>
              <a:gd name="T14" fmla="*/ 2147483647 w 90"/>
              <a:gd name="T15" fmla="*/ 2147483647 h 134"/>
              <a:gd name="T16" fmla="*/ 2147483647 w 90"/>
              <a:gd name="T17" fmla="*/ 0 h 134"/>
              <a:gd name="T18" fmla="*/ 2147483647 w 90"/>
              <a:gd name="T19" fmla="*/ 0 h 134"/>
              <a:gd name="T20" fmla="*/ 2147483647 w 90"/>
              <a:gd name="T21" fmla="*/ 0 h 134"/>
              <a:gd name="T22" fmla="*/ 2147483647 w 90"/>
              <a:gd name="T23" fmla="*/ 0 h 134"/>
              <a:gd name="T24" fmla="*/ 2147483647 w 90"/>
              <a:gd name="T25" fmla="*/ 2147483647 h 134"/>
              <a:gd name="T26" fmla="*/ 2147483647 w 90"/>
              <a:gd name="T27" fmla="*/ 2147483647 h 134"/>
              <a:gd name="T28" fmla="*/ 2147483647 w 90"/>
              <a:gd name="T29" fmla="*/ 2147483647 h 134"/>
              <a:gd name="T30" fmla="*/ 0 w 90"/>
              <a:gd name="T31" fmla="*/ 2147483647 h 134"/>
              <a:gd name="T32" fmla="*/ 2147483647 w 90"/>
              <a:gd name="T33" fmla="*/ 2147483647 h 134"/>
              <a:gd name="T34" fmla="*/ 2147483647 w 90"/>
              <a:gd name="T35" fmla="*/ 2147483647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4">
                <a:moveTo>
                  <a:pt x="1" y="133"/>
                </a:moveTo>
                <a:lnTo>
                  <a:pt x="2" y="133"/>
                </a:lnTo>
                <a:lnTo>
                  <a:pt x="5" y="134"/>
                </a:lnTo>
                <a:lnTo>
                  <a:pt x="7" y="133"/>
                </a:lnTo>
                <a:lnTo>
                  <a:pt x="90" y="5"/>
                </a:lnTo>
                <a:lnTo>
                  <a:pt x="90" y="2"/>
                </a:lnTo>
                <a:lnTo>
                  <a:pt x="88" y="0"/>
                </a:lnTo>
                <a:lnTo>
                  <a:pt x="87" y="0"/>
                </a:lnTo>
                <a:lnTo>
                  <a:pt x="85" y="0"/>
                </a:lnTo>
                <a:lnTo>
                  <a:pt x="82" y="1"/>
                </a:lnTo>
                <a:lnTo>
                  <a:pt x="1" y="128"/>
                </a:lnTo>
                <a:lnTo>
                  <a:pt x="0" y="130"/>
                </a:lnTo>
                <a:lnTo>
                  <a:pt x="1" y="13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34"/>
          <p:cNvSpPr>
            <a:spLocks/>
          </p:cNvSpPr>
          <p:nvPr/>
        </p:nvSpPr>
        <p:spPr bwMode="black">
          <a:xfrm>
            <a:off x="342900" y="5889625"/>
            <a:ext cx="160338" cy="117475"/>
          </a:xfrm>
          <a:custGeom>
            <a:avLst/>
            <a:gdLst>
              <a:gd name="T0" fmla="*/ 2147483647 w 101"/>
              <a:gd name="T1" fmla="*/ 2147483647 h 74"/>
              <a:gd name="T2" fmla="*/ 2147483647 w 101"/>
              <a:gd name="T3" fmla="*/ 2147483647 h 74"/>
              <a:gd name="T4" fmla="*/ 2147483647 w 101"/>
              <a:gd name="T5" fmla="*/ 2147483647 h 74"/>
              <a:gd name="T6" fmla="*/ 2147483647 w 101"/>
              <a:gd name="T7" fmla="*/ 2147483647 h 74"/>
              <a:gd name="T8" fmla="*/ 2147483647 w 101"/>
              <a:gd name="T9" fmla="*/ 2147483647 h 74"/>
              <a:gd name="T10" fmla="*/ 2147483647 w 101"/>
              <a:gd name="T11" fmla="*/ 2147483647 h 74"/>
              <a:gd name="T12" fmla="*/ 2147483647 w 101"/>
              <a:gd name="T13" fmla="*/ 2147483647 h 74"/>
              <a:gd name="T14" fmla="*/ 2147483647 w 101"/>
              <a:gd name="T15" fmla="*/ 2147483647 h 74"/>
              <a:gd name="T16" fmla="*/ 2147483647 w 101"/>
              <a:gd name="T17" fmla="*/ 2147483647 h 74"/>
              <a:gd name="T18" fmla="*/ 2147483647 w 101"/>
              <a:gd name="T19" fmla="*/ 2147483647 h 74"/>
              <a:gd name="T20" fmla="*/ 2147483647 w 101"/>
              <a:gd name="T21" fmla="*/ 2147483647 h 74"/>
              <a:gd name="T22" fmla="*/ 2147483647 w 101"/>
              <a:gd name="T23" fmla="*/ 2147483647 h 74"/>
              <a:gd name="T24" fmla="*/ 2147483647 w 101"/>
              <a:gd name="T25" fmla="*/ 2147483647 h 74"/>
              <a:gd name="T26" fmla="*/ 2147483647 w 101"/>
              <a:gd name="T27" fmla="*/ 0 h 74"/>
              <a:gd name="T28" fmla="*/ 2147483647 w 101"/>
              <a:gd name="T29" fmla="*/ 0 h 74"/>
              <a:gd name="T30" fmla="*/ 2147483647 w 101"/>
              <a:gd name="T31" fmla="*/ 0 h 74"/>
              <a:gd name="T32" fmla="*/ 2147483647 w 101"/>
              <a:gd name="T33" fmla="*/ 0 h 74"/>
              <a:gd name="T34" fmla="*/ 2147483647 w 101"/>
              <a:gd name="T35" fmla="*/ 0 h 74"/>
              <a:gd name="T36" fmla="*/ 2147483647 w 101"/>
              <a:gd name="T37" fmla="*/ 2147483647 h 74"/>
              <a:gd name="T38" fmla="*/ 2147483647 w 101"/>
              <a:gd name="T39" fmla="*/ 2147483647 h 74"/>
              <a:gd name="T40" fmla="*/ 2147483647 w 101"/>
              <a:gd name="T41" fmla="*/ 2147483647 h 74"/>
              <a:gd name="T42" fmla="*/ 0 w 101"/>
              <a:gd name="T43" fmla="*/ 2147483647 h 74"/>
              <a:gd name="T44" fmla="*/ 0 w 101"/>
              <a:gd name="T45" fmla="*/ 2147483647 h 74"/>
              <a:gd name="T46" fmla="*/ 2147483647 w 101"/>
              <a:gd name="T47" fmla="*/ 2147483647 h 74"/>
              <a:gd name="T48" fmla="*/ 2147483647 w 101"/>
              <a:gd name="T49" fmla="*/ 2147483647 h 74"/>
              <a:gd name="T50" fmla="*/ 2147483647 w 101"/>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1" h="74">
                <a:moveTo>
                  <a:pt x="3" y="14"/>
                </a:moveTo>
                <a:lnTo>
                  <a:pt x="89" y="74"/>
                </a:lnTo>
                <a:lnTo>
                  <a:pt x="91" y="74"/>
                </a:lnTo>
                <a:lnTo>
                  <a:pt x="92" y="74"/>
                </a:lnTo>
                <a:lnTo>
                  <a:pt x="95" y="74"/>
                </a:lnTo>
                <a:lnTo>
                  <a:pt x="96" y="73"/>
                </a:lnTo>
                <a:lnTo>
                  <a:pt x="100" y="67"/>
                </a:lnTo>
                <a:lnTo>
                  <a:pt x="101" y="64"/>
                </a:lnTo>
                <a:lnTo>
                  <a:pt x="101" y="63"/>
                </a:lnTo>
                <a:lnTo>
                  <a:pt x="100" y="61"/>
                </a:lnTo>
                <a:lnTo>
                  <a:pt x="98" y="59"/>
                </a:lnTo>
                <a:lnTo>
                  <a:pt x="12" y="0"/>
                </a:lnTo>
                <a:lnTo>
                  <a:pt x="10" y="0"/>
                </a:lnTo>
                <a:lnTo>
                  <a:pt x="9" y="0"/>
                </a:lnTo>
                <a:lnTo>
                  <a:pt x="6" y="0"/>
                </a:lnTo>
                <a:lnTo>
                  <a:pt x="5" y="1"/>
                </a:lnTo>
                <a:lnTo>
                  <a:pt x="1" y="7"/>
                </a:lnTo>
                <a:lnTo>
                  <a:pt x="0" y="9"/>
                </a:lnTo>
                <a:lnTo>
                  <a:pt x="0" y="10"/>
                </a:lnTo>
                <a:lnTo>
                  <a:pt x="1" y="13"/>
                </a:lnTo>
                <a:lnTo>
                  <a:pt x="3"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35"/>
          <p:cNvSpPr>
            <a:spLocks/>
          </p:cNvSpPr>
          <p:nvPr/>
        </p:nvSpPr>
        <p:spPr bwMode="black">
          <a:xfrm>
            <a:off x="292100" y="6235700"/>
            <a:ext cx="174625" cy="85725"/>
          </a:xfrm>
          <a:custGeom>
            <a:avLst/>
            <a:gdLst>
              <a:gd name="T0" fmla="*/ 2147483647 w 110"/>
              <a:gd name="T1" fmla="*/ 2147483647 h 54"/>
              <a:gd name="T2" fmla="*/ 2147483647 w 110"/>
              <a:gd name="T3" fmla="*/ 2147483647 h 54"/>
              <a:gd name="T4" fmla="*/ 2147483647 w 110"/>
              <a:gd name="T5" fmla="*/ 2147483647 h 54"/>
              <a:gd name="T6" fmla="*/ 2147483647 w 110"/>
              <a:gd name="T7" fmla="*/ 2147483647 h 54"/>
              <a:gd name="T8" fmla="*/ 2147483647 w 110"/>
              <a:gd name="T9" fmla="*/ 0 h 54"/>
              <a:gd name="T10" fmla="*/ 2147483647 w 110"/>
              <a:gd name="T11" fmla="*/ 0 h 54"/>
              <a:gd name="T12" fmla="*/ 2147483647 w 110"/>
              <a:gd name="T13" fmla="*/ 0 h 54"/>
              <a:gd name="T14" fmla="*/ 2147483647 w 110"/>
              <a:gd name="T15" fmla="*/ 2147483647 h 54"/>
              <a:gd name="T16" fmla="*/ 2147483647 w 110"/>
              <a:gd name="T17" fmla="*/ 2147483647 h 54"/>
              <a:gd name="T18" fmla="*/ 2147483647 w 110"/>
              <a:gd name="T19" fmla="*/ 2147483647 h 54"/>
              <a:gd name="T20" fmla="*/ 0 w 110"/>
              <a:gd name="T21" fmla="*/ 2147483647 h 54"/>
              <a:gd name="T22" fmla="*/ 0 w 110"/>
              <a:gd name="T23" fmla="*/ 2147483647 h 54"/>
              <a:gd name="T24" fmla="*/ 0 w 110"/>
              <a:gd name="T25" fmla="*/ 2147483647 h 54"/>
              <a:gd name="T26" fmla="*/ 2147483647 w 110"/>
              <a:gd name="T27" fmla="*/ 2147483647 h 54"/>
              <a:gd name="T28" fmla="*/ 2147483647 w 110"/>
              <a:gd name="T29" fmla="*/ 2147483647 h 54"/>
              <a:gd name="T30" fmla="*/ 2147483647 w 110"/>
              <a:gd name="T31" fmla="*/ 2147483647 h 54"/>
              <a:gd name="T32" fmla="*/ 2147483647 w 110"/>
              <a:gd name="T33" fmla="*/ 2147483647 h 54"/>
              <a:gd name="T34" fmla="*/ 2147483647 w 110"/>
              <a:gd name="T35" fmla="*/ 2147483647 h 54"/>
              <a:gd name="T36" fmla="*/ 2147483647 w 110"/>
              <a:gd name="T37" fmla="*/ 2147483647 h 54"/>
              <a:gd name="T38" fmla="*/ 2147483647 w 110"/>
              <a:gd name="T39" fmla="*/ 2147483647 h 54"/>
              <a:gd name="T40" fmla="*/ 2147483647 w 110"/>
              <a:gd name="T41" fmla="*/ 2147483647 h 54"/>
              <a:gd name="T42" fmla="*/ 2147483647 w 110"/>
              <a:gd name="T43" fmla="*/ 2147483647 h 54"/>
              <a:gd name="T44" fmla="*/ 2147483647 w 110"/>
              <a:gd name="T45" fmla="*/ 2147483647 h 54"/>
              <a:gd name="T46" fmla="*/ 2147483647 w 110"/>
              <a:gd name="T47" fmla="*/ 2147483647 h 54"/>
              <a:gd name="T48" fmla="*/ 2147483647 w 110"/>
              <a:gd name="T49" fmla="*/ 2147483647 h 54"/>
              <a:gd name="T50" fmla="*/ 2147483647 w 110"/>
              <a:gd name="T51" fmla="*/ 214748364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4">
                <a:moveTo>
                  <a:pt x="110" y="10"/>
                </a:moveTo>
                <a:lnTo>
                  <a:pt x="108" y="4"/>
                </a:lnTo>
                <a:lnTo>
                  <a:pt x="106" y="2"/>
                </a:lnTo>
                <a:lnTo>
                  <a:pt x="105" y="0"/>
                </a:lnTo>
                <a:lnTo>
                  <a:pt x="103" y="0"/>
                </a:lnTo>
                <a:lnTo>
                  <a:pt x="102" y="0"/>
                </a:lnTo>
                <a:lnTo>
                  <a:pt x="4" y="37"/>
                </a:lnTo>
                <a:lnTo>
                  <a:pt x="1" y="39"/>
                </a:lnTo>
                <a:lnTo>
                  <a:pt x="0" y="41"/>
                </a:lnTo>
                <a:lnTo>
                  <a:pt x="0" y="42"/>
                </a:lnTo>
                <a:lnTo>
                  <a:pt x="0" y="45"/>
                </a:lnTo>
                <a:lnTo>
                  <a:pt x="2" y="51"/>
                </a:lnTo>
                <a:lnTo>
                  <a:pt x="4" y="53"/>
                </a:lnTo>
                <a:lnTo>
                  <a:pt x="5" y="54"/>
                </a:lnTo>
                <a:lnTo>
                  <a:pt x="7" y="54"/>
                </a:lnTo>
                <a:lnTo>
                  <a:pt x="10" y="54"/>
                </a:lnTo>
                <a:lnTo>
                  <a:pt x="108" y="17"/>
                </a:lnTo>
                <a:lnTo>
                  <a:pt x="109" y="16"/>
                </a:lnTo>
                <a:lnTo>
                  <a:pt x="110" y="14"/>
                </a:lnTo>
                <a:lnTo>
                  <a:pt x="110" y="12"/>
                </a:lnTo>
                <a:lnTo>
                  <a:pt x="110"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36"/>
          <p:cNvSpPr>
            <a:spLocks/>
          </p:cNvSpPr>
          <p:nvPr/>
        </p:nvSpPr>
        <p:spPr bwMode="black">
          <a:xfrm>
            <a:off x="544513" y="6311900"/>
            <a:ext cx="123825" cy="180975"/>
          </a:xfrm>
          <a:custGeom>
            <a:avLst/>
            <a:gdLst>
              <a:gd name="T0" fmla="*/ 2147483647 w 78"/>
              <a:gd name="T1" fmla="*/ 2147483647 h 114"/>
              <a:gd name="T2" fmla="*/ 2147483647 w 78"/>
              <a:gd name="T3" fmla="*/ 2147483647 h 114"/>
              <a:gd name="T4" fmla="*/ 2147483647 w 78"/>
              <a:gd name="T5" fmla="*/ 2147483647 h 114"/>
              <a:gd name="T6" fmla="*/ 2147483647 w 78"/>
              <a:gd name="T7" fmla="*/ 0 h 114"/>
              <a:gd name="T8" fmla="*/ 2147483647 w 78"/>
              <a:gd name="T9" fmla="*/ 0 h 114"/>
              <a:gd name="T10" fmla="*/ 2147483647 w 78"/>
              <a:gd name="T11" fmla="*/ 2147483647 h 114"/>
              <a:gd name="T12" fmla="*/ 2147483647 w 78"/>
              <a:gd name="T13" fmla="*/ 2147483647 h 114"/>
              <a:gd name="T14" fmla="*/ 2147483647 w 78"/>
              <a:gd name="T15" fmla="*/ 2147483647 h 114"/>
              <a:gd name="T16" fmla="*/ 2147483647 w 78"/>
              <a:gd name="T17" fmla="*/ 2147483647 h 114"/>
              <a:gd name="T18" fmla="*/ 0 w 78"/>
              <a:gd name="T19" fmla="*/ 2147483647 h 114"/>
              <a:gd name="T20" fmla="*/ 0 w 78"/>
              <a:gd name="T21" fmla="*/ 2147483647 h 114"/>
              <a:gd name="T22" fmla="*/ 2147483647 w 78"/>
              <a:gd name="T23" fmla="*/ 2147483647 h 114"/>
              <a:gd name="T24" fmla="*/ 2147483647 w 78"/>
              <a:gd name="T25" fmla="*/ 2147483647 h 114"/>
              <a:gd name="T26" fmla="*/ 2147483647 w 78"/>
              <a:gd name="T27" fmla="*/ 2147483647 h 114"/>
              <a:gd name="T28" fmla="*/ 2147483647 w 78"/>
              <a:gd name="T29" fmla="*/ 2147483647 h 114"/>
              <a:gd name="T30" fmla="*/ 2147483647 w 78"/>
              <a:gd name="T31" fmla="*/ 2147483647 h 114"/>
              <a:gd name="T32" fmla="*/ 2147483647 w 78"/>
              <a:gd name="T33" fmla="*/ 2147483647 h 114"/>
              <a:gd name="T34" fmla="*/ 2147483647 w 78"/>
              <a:gd name="T35" fmla="*/ 2147483647 h 114"/>
              <a:gd name="T36" fmla="*/ 2147483647 w 78"/>
              <a:gd name="T37" fmla="*/ 2147483647 h 114"/>
              <a:gd name="T38" fmla="*/ 2147483647 w 78"/>
              <a:gd name="T39" fmla="*/ 2147483647 h 114"/>
              <a:gd name="T40" fmla="*/ 2147483647 w 78"/>
              <a:gd name="T41" fmla="*/ 2147483647 h 114"/>
              <a:gd name="T42" fmla="*/ 2147483647 w 78"/>
              <a:gd name="T43" fmla="*/ 2147483647 h 114"/>
              <a:gd name="T44" fmla="*/ 2147483647 w 78"/>
              <a:gd name="T45" fmla="*/ 2147483647 h 114"/>
              <a:gd name="T46" fmla="*/ 2147483647 w 78"/>
              <a:gd name="T47" fmla="*/ 2147483647 h 114"/>
              <a:gd name="T48" fmla="*/ 2147483647 w 78"/>
              <a:gd name="T49" fmla="*/ 2147483647 h 114"/>
              <a:gd name="T50" fmla="*/ 2147483647 w 78"/>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114">
                <a:moveTo>
                  <a:pt x="74" y="10"/>
                </a:moveTo>
                <a:lnTo>
                  <a:pt x="55" y="1"/>
                </a:lnTo>
                <a:lnTo>
                  <a:pt x="51" y="0"/>
                </a:lnTo>
                <a:lnTo>
                  <a:pt x="49" y="0"/>
                </a:lnTo>
                <a:lnTo>
                  <a:pt x="47" y="1"/>
                </a:lnTo>
                <a:lnTo>
                  <a:pt x="44" y="5"/>
                </a:lnTo>
                <a:lnTo>
                  <a:pt x="1" y="94"/>
                </a:lnTo>
                <a:lnTo>
                  <a:pt x="0" y="96"/>
                </a:lnTo>
                <a:lnTo>
                  <a:pt x="0" y="100"/>
                </a:lnTo>
                <a:lnTo>
                  <a:pt x="2" y="102"/>
                </a:lnTo>
                <a:lnTo>
                  <a:pt x="5" y="104"/>
                </a:lnTo>
                <a:lnTo>
                  <a:pt x="23" y="113"/>
                </a:lnTo>
                <a:lnTo>
                  <a:pt x="26" y="114"/>
                </a:lnTo>
                <a:lnTo>
                  <a:pt x="29" y="114"/>
                </a:lnTo>
                <a:lnTo>
                  <a:pt x="31" y="111"/>
                </a:lnTo>
                <a:lnTo>
                  <a:pt x="33" y="109"/>
                </a:lnTo>
                <a:lnTo>
                  <a:pt x="78" y="21"/>
                </a:lnTo>
                <a:lnTo>
                  <a:pt x="78" y="17"/>
                </a:lnTo>
                <a:lnTo>
                  <a:pt x="78" y="15"/>
                </a:lnTo>
                <a:lnTo>
                  <a:pt x="77" y="12"/>
                </a:lnTo>
                <a:lnTo>
                  <a:pt x="74" y="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37"/>
          <p:cNvSpPr>
            <a:spLocks/>
          </p:cNvSpPr>
          <p:nvPr/>
        </p:nvSpPr>
        <p:spPr bwMode="black">
          <a:xfrm>
            <a:off x="487363" y="5864225"/>
            <a:ext cx="128587" cy="153988"/>
          </a:xfrm>
          <a:custGeom>
            <a:avLst/>
            <a:gdLst>
              <a:gd name="T0" fmla="*/ 2147483647 w 81"/>
              <a:gd name="T1" fmla="*/ 2147483647 h 97"/>
              <a:gd name="T2" fmla="*/ 2147483647 w 81"/>
              <a:gd name="T3" fmla="*/ 2147483647 h 97"/>
              <a:gd name="T4" fmla="*/ 2147483647 w 81"/>
              <a:gd name="T5" fmla="*/ 2147483647 h 97"/>
              <a:gd name="T6" fmla="*/ 2147483647 w 81"/>
              <a:gd name="T7" fmla="*/ 2147483647 h 97"/>
              <a:gd name="T8" fmla="*/ 2147483647 w 81"/>
              <a:gd name="T9" fmla="*/ 2147483647 h 97"/>
              <a:gd name="T10" fmla="*/ 2147483647 w 81"/>
              <a:gd name="T11" fmla="*/ 2147483647 h 97"/>
              <a:gd name="T12" fmla="*/ 2147483647 w 81"/>
              <a:gd name="T13" fmla="*/ 2147483647 h 97"/>
              <a:gd name="T14" fmla="*/ 2147483647 w 81"/>
              <a:gd name="T15" fmla="*/ 2147483647 h 97"/>
              <a:gd name="T16" fmla="*/ 2147483647 w 81"/>
              <a:gd name="T17" fmla="*/ 2147483647 h 97"/>
              <a:gd name="T18" fmla="*/ 2147483647 w 81"/>
              <a:gd name="T19" fmla="*/ 2147483647 h 97"/>
              <a:gd name="T20" fmla="*/ 2147483647 w 81"/>
              <a:gd name="T21" fmla="*/ 2147483647 h 97"/>
              <a:gd name="T22" fmla="*/ 2147483647 w 81"/>
              <a:gd name="T23" fmla="*/ 2147483647 h 97"/>
              <a:gd name="T24" fmla="*/ 2147483647 w 81"/>
              <a:gd name="T25" fmla="*/ 2147483647 h 97"/>
              <a:gd name="T26" fmla="*/ 2147483647 w 81"/>
              <a:gd name="T27" fmla="*/ 2147483647 h 97"/>
              <a:gd name="T28" fmla="*/ 2147483647 w 81"/>
              <a:gd name="T29" fmla="*/ 0 h 97"/>
              <a:gd name="T30" fmla="*/ 2147483647 w 81"/>
              <a:gd name="T31" fmla="*/ 0 h 97"/>
              <a:gd name="T32" fmla="*/ 2147483647 w 81"/>
              <a:gd name="T33" fmla="*/ 0 h 97"/>
              <a:gd name="T34" fmla="*/ 2147483647 w 81"/>
              <a:gd name="T35" fmla="*/ 2147483647 h 97"/>
              <a:gd name="T36" fmla="*/ 2147483647 w 81"/>
              <a:gd name="T37" fmla="*/ 2147483647 h 97"/>
              <a:gd name="T38" fmla="*/ 2147483647 w 81"/>
              <a:gd name="T39" fmla="*/ 2147483647 h 97"/>
              <a:gd name="T40" fmla="*/ 2147483647 w 81"/>
              <a:gd name="T41" fmla="*/ 2147483647 h 97"/>
              <a:gd name="T42" fmla="*/ 0 w 81"/>
              <a:gd name="T43" fmla="*/ 2147483647 h 97"/>
              <a:gd name="T44" fmla="*/ 0 w 81"/>
              <a:gd name="T45" fmla="*/ 2147483647 h 97"/>
              <a:gd name="T46" fmla="*/ 2147483647 w 81"/>
              <a:gd name="T47" fmla="*/ 2147483647 h 97"/>
              <a:gd name="T48" fmla="*/ 2147483647 w 81"/>
              <a:gd name="T49" fmla="*/ 2147483647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 h="97">
                <a:moveTo>
                  <a:pt x="67" y="95"/>
                </a:moveTo>
                <a:lnTo>
                  <a:pt x="67" y="95"/>
                </a:lnTo>
                <a:lnTo>
                  <a:pt x="68" y="96"/>
                </a:lnTo>
                <a:lnTo>
                  <a:pt x="69" y="97"/>
                </a:lnTo>
                <a:lnTo>
                  <a:pt x="72" y="97"/>
                </a:lnTo>
                <a:lnTo>
                  <a:pt x="73" y="96"/>
                </a:lnTo>
                <a:lnTo>
                  <a:pt x="79" y="91"/>
                </a:lnTo>
                <a:lnTo>
                  <a:pt x="80" y="90"/>
                </a:lnTo>
                <a:lnTo>
                  <a:pt x="81" y="87"/>
                </a:lnTo>
                <a:lnTo>
                  <a:pt x="80" y="86"/>
                </a:lnTo>
                <a:lnTo>
                  <a:pt x="80" y="84"/>
                </a:lnTo>
                <a:lnTo>
                  <a:pt x="14" y="1"/>
                </a:lnTo>
                <a:lnTo>
                  <a:pt x="13" y="0"/>
                </a:lnTo>
                <a:lnTo>
                  <a:pt x="11" y="0"/>
                </a:lnTo>
                <a:lnTo>
                  <a:pt x="10" y="0"/>
                </a:lnTo>
                <a:lnTo>
                  <a:pt x="7" y="1"/>
                </a:lnTo>
                <a:lnTo>
                  <a:pt x="3" y="5"/>
                </a:lnTo>
                <a:lnTo>
                  <a:pt x="1" y="7"/>
                </a:lnTo>
                <a:lnTo>
                  <a:pt x="0" y="8"/>
                </a:lnTo>
                <a:lnTo>
                  <a:pt x="0" y="11"/>
                </a:lnTo>
                <a:lnTo>
                  <a:pt x="1" y="12"/>
                </a:lnTo>
                <a:lnTo>
                  <a:pt x="67" y="9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38"/>
          <p:cNvSpPr>
            <a:spLocks/>
          </p:cNvSpPr>
          <p:nvPr/>
        </p:nvSpPr>
        <p:spPr bwMode="black">
          <a:xfrm>
            <a:off x="846138" y="6257925"/>
            <a:ext cx="166687" cy="149225"/>
          </a:xfrm>
          <a:custGeom>
            <a:avLst/>
            <a:gdLst>
              <a:gd name="T0" fmla="*/ 2147483647 w 105"/>
              <a:gd name="T1" fmla="*/ 2147483647 h 94"/>
              <a:gd name="T2" fmla="*/ 2147483647 w 105"/>
              <a:gd name="T3" fmla="*/ 2147483647 h 94"/>
              <a:gd name="T4" fmla="*/ 2147483647 w 105"/>
              <a:gd name="T5" fmla="*/ 2147483647 h 94"/>
              <a:gd name="T6" fmla="*/ 2147483647 w 105"/>
              <a:gd name="T7" fmla="*/ 0 h 94"/>
              <a:gd name="T8" fmla="*/ 2147483647 w 105"/>
              <a:gd name="T9" fmla="*/ 0 h 94"/>
              <a:gd name="T10" fmla="*/ 2147483647 w 105"/>
              <a:gd name="T11" fmla="*/ 2147483647 h 94"/>
              <a:gd name="T12" fmla="*/ 2147483647 w 105"/>
              <a:gd name="T13" fmla="*/ 2147483647 h 94"/>
              <a:gd name="T14" fmla="*/ 2147483647 w 105"/>
              <a:gd name="T15" fmla="*/ 2147483647 h 94"/>
              <a:gd name="T16" fmla="*/ 2147483647 w 105"/>
              <a:gd name="T17" fmla="*/ 2147483647 h 94"/>
              <a:gd name="T18" fmla="*/ 0 w 105"/>
              <a:gd name="T19" fmla="*/ 2147483647 h 94"/>
              <a:gd name="T20" fmla="*/ 0 w 105"/>
              <a:gd name="T21" fmla="*/ 2147483647 h 94"/>
              <a:gd name="T22" fmla="*/ 0 w 105"/>
              <a:gd name="T23" fmla="*/ 2147483647 h 94"/>
              <a:gd name="T24" fmla="*/ 2147483647 w 105"/>
              <a:gd name="T25" fmla="*/ 2147483647 h 94"/>
              <a:gd name="T26" fmla="*/ 2147483647 w 105"/>
              <a:gd name="T27" fmla="*/ 2147483647 h 94"/>
              <a:gd name="T28" fmla="*/ 2147483647 w 105"/>
              <a:gd name="T29" fmla="*/ 2147483647 h 94"/>
              <a:gd name="T30" fmla="*/ 2147483647 w 105"/>
              <a:gd name="T31" fmla="*/ 2147483647 h 94"/>
              <a:gd name="T32" fmla="*/ 2147483647 w 105"/>
              <a:gd name="T33" fmla="*/ 2147483647 h 94"/>
              <a:gd name="T34" fmla="*/ 2147483647 w 105"/>
              <a:gd name="T35" fmla="*/ 2147483647 h 94"/>
              <a:gd name="T36" fmla="*/ 2147483647 w 105"/>
              <a:gd name="T37" fmla="*/ 2147483647 h 94"/>
              <a:gd name="T38" fmla="*/ 2147483647 w 105"/>
              <a:gd name="T39" fmla="*/ 2147483647 h 94"/>
              <a:gd name="T40" fmla="*/ 2147483647 w 105"/>
              <a:gd name="T41" fmla="*/ 2147483647 h 94"/>
              <a:gd name="T42" fmla="*/ 2147483647 w 105"/>
              <a:gd name="T43" fmla="*/ 2147483647 h 94"/>
              <a:gd name="T44" fmla="*/ 2147483647 w 105"/>
              <a:gd name="T45" fmla="*/ 2147483647 h 94"/>
              <a:gd name="T46" fmla="*/ 2147483647 w 105"/>
              <a:gd name="T47" fmla="*/ 2147483647 h 94"/>
              <a:gd name="T48" fmla="*/ 2147483647 w 105"/>
              <a:gd name="T49" fmla="*/ 2147483647 h 94"/>
              <a:gd name="T50" fmla="*/ 2147483647 w 105"/>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94">
                <a:moveTo>
                  <a:pt x="103" y="65"/>
                </a:moveTo>
                <a:lnTo>
                  <a:pt x="25" y="2"/>
                </a:lnTo>
                <a:lnTo>
                  <a:pt x="23" y="0"/>
                </a:lnTo>
                <a:lnTo>
                  <a:pt x="20" y="0"/>
                </a:lnTo>
                <a:lnTo>
                  <a:pt x="17" y="1"/>
                </a:lnTo>
                <a:lnTo>
                  <a:pt x="14" y="2"/>
                </a:lnTo>
                <a:lnTo>
                  <a:pt x="1" y="19"/>
                </a:lnTo>
                <a:lnTo>
                  <a:pt x="0" y="21"/>
                </a:lnTo>
                <a:lnTo>
                  <a:pt x="0" y="25"/>
                </a:lnTo>
                <a:lnTo>
                  <a:pt x="0" y="27"/>
                </a:lnTo>
                <a:lnTo>
                  <a:pt x="2" y="29"/>
                </a:lnTo>
                <a:lnTo>
                  <a:pt x="79" y="93"/>
                </a:lnTo>
                <a:lnTo>
                  <a:pt x="83" y="94"/>
                </a:lnTo>
                <a:lnTo>
                  <a:pt x="85" y="94"/>
                </a:lnTo>
                <a:lnTo>
                  <a:pt x="87" y="94"/>
                </a:lnTo>
                <a:lnTo>
                  <a:pt x="90" y="92"/>
                </a:lnTo>
                <a:lnTo>
                  <a:pt x="103" y="76"/>
                </a:lnTo>
                <a:lnTo>
                  <a:pt x="105" y="73"/>
                </a:lnTo>
                <a:lnTo>
                  <a:pt x="105" y="70"/>
                </a:lnTo>
                <a:lnTo>
                  <a:pt x="104" y="68"/>
                </a:lnTo>
                <a:lnTo>
                  <a:pt x="103" y="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39"/>
          <p:cNvSpPr>
            <a:spLocks/>
          </p:cNvSpPr>
          <p:nvPr/>
        </p:nvSpPr>
        <p:spPr bwMode="black">
          <a:xfrm>
            <a:off x="836613" y="6124575"/>
            <a:ext cx="250825" cy="58738"/>
          </a:xfrm>
          <a:custGeom>
            <a:avLst/>
            <a:gdLst>
              <a:gd name="T0" fmla="*/ 0 w 158"/>
              <a:gd name="T1" fmla="*/ 2147483647 h 37"/>
              <a:gd name="T2" fmla="*/ 0 w 158"/>
              <a:gd name="T3" fmla="*/ 2147483647 h 37"/>
              <a:gd name="T4" fmla="*/ 0 w 158"/>
              <a:gd name="T5" fmla="*/ 2147483647 h 37"/>
              <a:gd name="T6" fmla="*/ 0 w 158"/>
              <a:gd name="T7" fmla="*/ 2147483647 h 37"/>
              <a:gd name="T8" fmla="*/ 2147483647 w 158"/>
              <a:gd name="T9" fmla="*/ 2147483647 h 37"/>
              <a:gd name="T10" fmla="*/ 2147483647 w 158"/>
              <a:gd name="T11" fmla="*/ 2147483647 h 37"/>
              <a:gd name="T12" fmla="*/ 2147483647 w 158"/>
              <a:gd name="T13" fmla="*/ 2147483647 h 37"/>
              <a:gd name="T14" fmla="*/ 2147483647 w 158"/>
              <a:gd name="T15" fmla="*/ 2147483647 h 37"/>
              <a:gd name="T16" fmla="*/ 2147483647 w 158"/>
              <a:gd name="T17" fmla="*/ 2147483647 h 37"/>
              <a:gd name="T18" fmla="*/ 2147483647 w 158"/>
              <a:gd name="T19" fmla="*/ 2147483647 h 37"/>
              <a:gd name="T20" fmla="*/ 2147483647 w 158"/>
              <a:gd name="T21" fmla="*/ 2147483647 h 37"/>
              <a:gd name="T22" fmla="*/ 2147483647 w 158"/>
              <a:gd name="T23" fmla="*/ 2147483647 h 37"/>
              <a:gd name="T24" fmla="*/ 2147483647 w 158"/>
              <a:gd name="T25" fmla="*/ 2147483647 h 37"/>
              <a:gd name="T26" fmla="*/ 2147483647 w 158"/>
              <a:gd name="T27" fmla="*/ 2147483647 h 37"/>
              <a:gd name="T28" fmla="*/ 2147483647 w 158"/>
              <a:gd name="T29" fmla="*/ 2147483647 h 37"/>
              <a:gd name="T30" fmla="*/ 2147483647 w 158"/>
              <a:gd name="T31" fmla="*/ 2147483647 h 37"/>
              <a:gd name="T32" fmla="*/ 2147483647 w 158"/>
              <a:gd name="T33" fmla="*/ 2147483647 h 37"/>
              <a:gd name="T34" fmla="*/ 2147483647 w 158"/>
              <a:gd name="T35" fmla="*/ 2147483647 h 37"/>
              <a:gd name="T36" fmla="*/ 2147483647 w 158"/>
              <a:gd name="T37" fmla="*/ 0 h 37"/>
              <a:gd name="T38" fmla="*/ 2147483647 w 158"/>
              <a:gd name="T39" fmla="*/ 0 h 37"/>
              <a:gd name="T40" fmla="*/ 2147483647 w 158"/>
              <a:gd name="T41" fmla="*/ 0 h 37"/>
              <a:gd name="T42" fmla="*/ 2147483647 w 158"/>
              <a:gd name="T43" fmla="*/ 2147483647 h 37"/>
              <a:gd name="T44" fmla="*/ 2147483647 w 158"/>
              <a:gd name="T45" fmla="*/ 2147483647 h 37"/>
              <a:gd name="T46" fmla="*/ 0 w 158"/>
              <a:gd name="T47" fmla="*/ 2147483647 h 37"/>
              <a:gd name="T48" fmla="*/ 0 w 158"/>
              <a:gd name="T49" fmla="*/ 2147483647 h 37"/>
              <a:gd name="T50" fmla="*/ 0 w 158"/>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37">
                <a:moveTo>
                  <a:pt x="0" y="8"/>
                </a:moveTo>
                <a:lnTo>
                  <a:pt x="0" y="29"/>
                </a:lnTo>
                <a:lnTo>
                  <a:pt x="0" y="32"/>
                </a:lnTo>
                <a:lnTo>
                  <a:pt x="3" y="35"/>
                </a:lnTo>
                <a:lnTo>
                  <a:pt x="5" y="36"/>
                </a:lnTo>
                <a:lnTo>
                  <a:pt x="7" y="37"/>
                </a:lnTo>
                <a:lnTo>
                  <a:pt x="150" y="37"/>
                </a:lnTo>
                <a:lnTo>
                  <a:pt x="153" y="36"/>
                </a:lnTo>
                <a:lnTo>
                  <a:pt x="156" y="35"/>
                </a:lnTo>
                <a:lnTo>
                  <a:pt x="157" y="32"/>
                </a:lnTo>
                <a:lnTo>
                  <a:pt x="158" y="29"/>
                </a:lnTo>
                <a:lnTo>
                  <a:pt x="158" y="8"/>
                </a:lnTo>
                <a:lnTo>
                  <a:pt x="157" y="5"/>
                </a:lnTo>
                <a:lnTo>
                  <a:pt x="156" y="2"/>
                </a:lnTo>
                <a:lnTo>
                  <a:pt x="153" y="1"/>
                </a:lnTo>
                <a:lnTo>
                  <a:pt x="150" y="0"/>
                </a:lnTo>
                <a:lnTo>
                  <a:pt x="7" y="0"/>
                </a:lnTo>
                <a:lnTo>
                  <a:pt x="5" y="1"/>
                </a:lnTo>
                <a:lnTo>
                  <a:pt x="3" y="2"/>
                </a:lnTo>
                <a:lnTo>
                  <a:pt x="0" y="5"/>
                </a:lnTo>
                <a:lnTo>
                  <a:pt x="0"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40"/>
          <p:cNvSpPr>
            <a:spLocks/>
          </p:cNvSpPr>
          <p:nvPr/>
        </p:nvSpPr>
        <p:spPr bwMode="black">
          <a:xfrm>
            <a:off x="358775" y="6154738"/>
            <a:ext cx="182563" cy="28575"/>
          </a:xfrm>
          <a:custGeom>
            <a:avLst/>
            <a:gdLst>
              <a:gd name="T0" fmla="*/ 2147483647 w 115"/>
              <a:gd name="T1" fmla="*/ 0 h 18"/>
              <a:gd name="T2" fmla="*/ 2147483647 w 115"/>
              <a:gd name="T3" fmla="*/ 0 h 18"/>
              <a:gd name="T4" fmla="*/ 2147483647 w 115"/>
              <a:gd name="T5" fmla="*/ 2147483647 h 18"/>
              <a:gd name="T6" fmla="*/ 2147483647 w 115"/>
              <a:gd name="T7" fmla="*/ 2147483647 h 18"/>
              <a:gd name="T8" fmla="*/ 0 w 115"/>
              <a:gd name="T9" fmla="*/ 2147483647 h 18"/>
              <a:gd name="T10" fmla="*/ 0 w 115"/>
              <a:gd name="T11" fmla="*/ 2147483647 h 18"/>
              <a:gd name="T12" fmla="*/ 0 w 115"/>
              <a:gd name="T13" fmla="*/ 2147483647 h 18"/>
              <a:gd name="T14" fmla="*/ 0 w 115"/>
              <a:gd name="T15" fmla="*/ 2147483647 h 18"/>
              <a:gd name="T16" fmla="*/ 0 w 115"/>
              <a:gd name="T17" fmla="*/ 2147483647 h 18"/>
              <a:gd name="T18" fmla="*/ 2147483647 w 115"/>
              <a:gd name="T19" fmla="*/ 2147483647 h 18"/>
              <a:gd name="T20" fmla="*/ 2147483647 w 115"/>
              <a:gd name="T21" fmla="*/ 2147483647 h 18"/>
              <a:gd name="T22" fmla="*/ 2147483647 w 115"/>
              <a:gd name="T23" fmla="*/ 2147483647 h 18"/>
              <a:gd name="T24" fmla="*/ 2147483647 w 115"/>
              <a:gd name="T25" fmla="*/ 2147483647 h 18"/>
              <a:gd name="T26" fmla="*/ 2147483647 w 115"/>
              <a:gd name="T27" fmla="*/ 2147483647 h 18"/>
              <a:gd name="T28" fmla="*/ 2147483647 w 115"/>
              <a:gd name="T29" fmla="*/ 2147483647 h 18"/>
              <a:gd name="T30" fmla="*/ 2147483647 w 115"/>
              <a:gd name="T31" fmla="*/ 2147483647 h 18"/>
              <a:gd name="T32" fmla="*/ 2147483647 w 115"/>
              <a:gd name="T33" fmla="*/ 2147483647 h 18"/>
              <a:gd name="T34" fmla="*/ 2147483647 w 115"/>
              <a:gd name="T35" fmla="*/ 2147483647 h 18"/>
              <a:gd name="T36" fmla="*/ 2147483647 w 115"/>
              <a:gd name="T37" fmla="*/ 2147483647 h 18"/>
              <a:gd name="T38" fmla="*/ 2147483647 w 115"/>
              <a:gd name="T39" fmla="*/ 2147483647 h 18"/>
              <a:gd name="T40" fmla="*/ 2147483647 w 115"/>
              <a:gd name="T41" fmla="*/ 2147483647 h 18"/>
              <a:gd name="T42" fmla="*/ 2147483647 w 115"/>
              <a:gd name="T43" fmla="*/ 2147483647 h 18"/>
              <a:gd name="T44" fmla="*/ 2147483647 w 115"/>
              <a:gd name="T45" fmla="*/ 2147483647 h 18"/>
              <a:gd name="T46" fmla="*/ 2147483647 w 115"/>
              <a:gd name="T47" fmla="*/ 0 h 18"/>
              <a:gd name="T48" fmla="*/ 2147483647 w 115"/>
              <a:gd name="T49" fmla="*/ 0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5" h="18">
                <a:moveTo>
                  <a:pt x="5" y="0"/>
                </a:moveTo>
                <a:lnTo>
                  <a:pt x="5" y="0"/>
                </a:lnTo>
                <a:lnTo>
                  <a:pt x="2" y="1"/>
                </a:lnTo>
                <a:lnTo>
                  <a:pt x="1" y="2"/>
                </a:lnTo>
                <a:lnTo>
                  <a:pt x="0" y="4"/>
                </a:lnTo>
                <a:lnTo>
                  <a:pt x="0" y="6"/>
                </a:lnTo>
                <a:lnTo>
                  <a:pt x="0" y="13"/>
                </a:lnTo>
                <a:lnTo>
                  <a:pt x="0" y="14"/>
                </a:lnTo>
                <a:lnTo>
                  <a:pt x="1" y="16"/>
                </a:lnTo>
                <a:lnTo>
                  <a:pt x="2" y="17"/>
                </a:lnTo>
                <a:lnTo>
                  <a:pt x="5" y="18"/>
                </a:lnTo>
                <a:lnTo>
                  <a:pt x="110" y="18"/>
                </a:lnTo>
                <a:lnTo>
                  <a:pt x="111" y="17"/>
                </a:lnTo>
                <a:lnTo>
                  <a:pt x="113" y="16"/>
                </a:lnTo>
                <a:lnTo>
                  <a:pt x="113" y="14"/>
                </a:lnTo>
                <a:lnTo>
                  <a:pt x="115" y="13"/>
                </a:lnTo>
                <a:lnTo>
                  <a:pt x="115" y="6"/>
                </a:lnTo>
                <a:lnTo>
                  <a:pt x="113" y="4"/>
                </a:lnTo>
                <a:lnTo>
                  <a:pt x="113" y="2"/>
                </a:lnTo>
                <a:lnTo>
                  <a:pt x="111" y="1"/>
                </a:lnTo>
                <a:lnTo>
                  <a:pt x="110" y="0"/>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42"/>
          <p:cNvSpPr>
            <a:spLocks/>
          </p:cNvSpPr>
          <p:nvPr/>
        </p:nvSpPr>
        <p:spPr bwMode="black">
          <a:xfrm>
            <a:off x="877888" y="5967413"/>
            <a:ext cx="160337" cy="96837"/>
          </a:xfrm>
          <a:custGeom>
            <a:avLst/>
            <a:gdLst>
              <a:gd name="T0" fmla="*/ 2147483647 w 101"/>
              <a:gd name="T1" fmla="*/ 2147483647 h 61"/>
              <a:gd name="T2" fmla="*/ 2147483647 w 101"/>
              <a:gd name="T3" fmla="*/ 2147483647 h 61"/>
              <a:gd name="T4" fmla="*/ 2147483647 w 101"/>
              <a:gd name="T5" fmla="*/ 2147483647 h 61"/>
              <a:gd name="T6" fmla="*/ 2147483647 w 101"/>
              <a:gd name="T7" fmla="*/ 0 h 61"/>
              <a:gd name="T8" fmla="*/ 2147483647 w 101"/>
              <a:gd name="T9" fmla="*/ 2147483647 h 61"/>
              <a:gd name="T10" fmla="*/ 2147483647 w 101"/>
              <a:gd name="T11" fmla="*/ 2147483647 h 61"/>
              <a:gd name="T12" fmla="*/ 2147483647 w 101"/>
              <a:gd name="T13" fmla="*/ 2147483647 h 61"/>
              <a:gd name="T14" fmla="*/ 0 w 101"/>
              <a:gd name="T15" fmla="*/ 2147483647 h 61"/>
              <a:gd name="T16" fmla="*/ 0 w 101"/>
              <a:gd name="T17" fmla="*/ 2147483647 h 61"/>
              <a:gd name="T18" fmla="*/ 0 w 101"/>
              <a:gd name="T19" fmla="*/ 2147483647 h 61"/>
              <a:gd name="T20" fmla="*/ 0 w 101"/>
              <a:gd name="T21" fmla="*/ 2147483647 h 61"/>
              <a:gd name="T22" fmla="*/ 2147483647 w 101"/>
              <a:gd name="T23" fmla="*/ 2147483647 h 61"/>
              <a:gd name="T24" fmla="*/ 2147483647 w 101"/>
              <a:gd name="T25" fmla="*/ 2147483647 h 61"/>
              <a:gd name="T26" fmla="*/ 2147483647 w 101"/>
              <a:gd name="T27" fmla="*/ 2147483647 h 61"/>
              <a:gd name="T28" fmla="*/ 2147483647 w 101"/>
              <a:gd name="T29" fmla="*/ 2147483647 h 61"/>
              <a:gd name="T30" fmla="*/ 2147483647 w 101"/>
              <a:gd name="T31" fmla="*/ 2147483647 h 61"/>
              <a:gd name="T32" fmla="*/ 2147483647 w 101"/>
              <a:gd name="T33" fmla="*/ 2147483647 h 61"/>
              <a:gd name="T34" fmla="*/ 2147483647 w 101"/>
              <a:gd name="T35" fmla="*/ 2147483647 h 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61">
                <a:moveTo>
                  <a:pt x="101" y="2"/>
                </a:moveTo>
                <a:lnTo>
                  <a:pt x="100" y="2"/>
                </a:lnTo>
                <a:lnTo>
                  <a:pt x="98" y="0"/>
                </a:lnTo>
                <a:lnTo>
                  <a:pt x="95" y="1"/>
                </a:lnTo>
                <a:lnTo>
                  <a:pt x="2" y="53"/>
                </a:lnTo>
                <a:lnTo>
                  <a:pt x="0" y="56"/>
                </a:lnTo>
                <a:lnTo>
                  <a:pt x="0" y="58"/>
                </a:lnTo>
                <a:lnTo>
                  <a:pt x="0" y="59"/>
                </a:lnTo>
                <a:lnTo>
                  <a:pt x="3" y="61"/>
                </a:lnTo>
                <a:lnTo>
                  <a:pt x="5" y="61"/>
                </a:lnTo>
                <a:lnTo>
                  <a:pt x="100" y="7"/>
                </a:lnTo>
                <a:lnTo>
                  <a:pt x="101" y="6"/>
                </a:lnTo>
                <a:lnTo>
                  <a:pt x="101"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43"/>
          <p:cNvSpPr>
            <a:spLocks/>
          </p:cNvSpPr>
          <p:nvPr/>
        </p:nvSpPr>
        <p:spPr bwMode="black">
          <a:xfrm>
            <a:off x="982663" y="6016625"/>
            <a:ext cx="174625" cy="61913"/>
          </a:xfrm>
          <a:custGeom>
            <a:avLst/>
            <a:gdLst>
              <a:gd name="T0" fmla="*/ 2147483647 w 110"/>
              <a:gd name="T1" fmla="*/ 2147483647 h 39"/>
              <a:gd name="T2" fmla="*/ 2147483647 w 110"/>
              <a:gd name="T3" fmla="*/ 2147483647 h 39"/>
              <a:gd name="T4" fmla="*/ 2147483647 w 110"/>
              <a:gd name="T5" fmla="*/ 2147483647 h 39"/>
              <a:gd name="T6" fmla="*/ 2147483647 w 110"/>
              <a:gd name="T7" fmla="*/ 0 h 39"/>
              <a:gd name="T8" fmla="*/ 2147483647 w 110"/>
              <a:gd name="T9" fmla="*/ 2147483647 h 39"/>
              <a:gd name="T10" fmla="*/ 2147483647 w 110"/>
              <a:gd name="T11" fmla="*/ 2147483647 h 39"/>
              <a:gd name="T12" fmla="*/ 2147483647 w 110"/>
              <a:gd name="T13" fmla="*/ 2147483647 h 39"/>
              <a:gd name="T14" fmla="*/ 0 w 110"/>
              <a:gd name="T15" fmla="*/ 2147483647 h 39"/>
              <a:gd name="T16" fmla="*/ 2147483647 w 110"/>
              <a:gd name="T17" fmla="*/ 2147483647 h 39"/>
              <a:gd name="T18" fmla="*/ 2147483647 w 110"/>
              <a:gd name="T19" fmla="*/ 2147483647 h 39"/>
              <a:gd name="T20" fmla="*/ 2147483647 w 110"/>
              <a:gd name="T21" fmla="*/ 2147483647 h 39"/>
              <a:gd name="T22" fmla="*/ 2147483647 w 110"/>
              <a:gd name="T23" fmla="*/ 2147483647 h 39"/>
              <a:gd name="T24" fmla="*/ 2147483647 w 110"/>
              <a:gd name="T25" fmla="*/ 2147483647 h 39"/>
              <a:gd name="T26" fmla="*/ 2147483647 w 110"/>
              <a:gd name="T27" fmla="*/ 2147483647 h 39"/>
              <a:gd name="T28" fmla="*/ 2147483647 w 110"/>
              <a:gd name="T29" fmla="*/ 2147483647 h 39"/>
              <a:gd name="T30" fmla="*/ 2147483647 w 110"/>
              <a:gd name="T31" fmla="*/ 2147483647 h 39"/>
              <a:gd name="T32" fmla="*/ 2147483647 w 110"/>
              <a:gd name="T33" fmla="*/ 2147483647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0" h="39">
                <a:moveTo>
                  <a:pt x="110" y="2"/>
                </a:moveTo>
                <a:lnTo>
                  <a:pt x="110" y="2"/>
                </a:lnTo>
                <a:lnTo>
                  <a:pt x="109" y="1"/>
                </a:lnTo>
                <a:lnTo>
                  <a:pt x="107" y="0"/>
                </a:lnTo>
                <a:lnTo>
                  <a:pt x="3" y="32"/>
                </a:lnTo>
                <a:lnTo>
                  <a:pt x="1" y="33"/>
                </a:lnTo>
                <a:lnTo>
                  <a:pt x="0" y="36"/>
                </a:lnTo>
                <a:lnTo>
                  <a:pt x="1" y="37"/>
                </a:lnTo>
                <a:lnTo>
                  <a:pt x="3" y="39"/>
                </a:lnTo>
                <a:lnTo>
                  <a:pt x="5" y="39"/>
                </a:lnTo>
                <a:lnTo>
                  <a:pt x="108" y="8"/>
                </a:lnTo>
                <a:lnTo>
                  <a:pt x="110" y="6"/>
                </a:lnTo>
                <a:lnTo>
                  <a:pt x="110" y="3"/>
                </a:lnTo>
                <a:lnTo>
                  <a:pt x="110" y="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44"/>
          <p:cNvSpPr>
            <a:spLocks/>
          </p:cNvSpPr>
          <p:nvPr/>
        </p:nvSpPr>
        <p:spPr bwMode="black">
          <a:xfrm>
            <a:off x="681038" y="6427788"/>
            <a:ext cx="57150" cy="182562"/>
          </a:xfrm>
          <a:custGeom>
            <a:avLst/>
            <a:gdLst>
              <a:gd name="T0" fmla="*/ 2147483647 w 36"/>
              <a:gd name="T1" fmla="*/ 0 h 115"/>
              <a:gd name="T2" fmla="*/ 2147483647 w 36"/>
              <a:gd name="T3" fmla="*/ 0 h 115"/>
              <a:gd name="T4" fmla="*/ 2147483647 w 36"/>
              <a:gd name="T5" fmla="*/ 0 h 115"/>
              <a:gd name="T6" fmla="*/ 2147483647 w 36"/>
              <a:gd name="T7" fmla="*/ 2147483647 h 115"/>
              <a:gd name="T8" fmla="*/ 2147483647 w 36"/>
              <a:gd name="T9" fmla="*/ 2147483647 h 115"/>
              <a:gd name="T10" fmla="*/ 2147483647 w 36"/>
              <a:gd name="T11" fmla="*/ 2147483647 h 115"/>
              <a:gd name="T12" fmla="*/ 0 w 36"/>
              <a:gd name="T13" fmla="*/ 2147483647 h 115"/>
              <a:gd name="T14" fmla="*/ 0 w 36"/>
              <a:gd name="T15" fmla="*/ 2147483647 h 115"/>
              <a:gd name="T16" fmla="*/ 0 w 36"/>
              <a:gd name="T17" fmla="*/ 2147483647 h 115"/>
              <a:gd name="T18" fmla="*/ 2147483647 w 36"/>
              <a:gd name="T19" fmla="*/ 2147483647 h 115"/>
              <a:gd name="T20" fmla="*/ 2147483647 w 36"/>
              <a:gd name="T21" fmla="*/ 2147483647 h 115"/>
              <a:gd name="T22" fmla="*/ 2147483647 w 36"/>
              <a:gd name="T23" fmla="*/ 2147483647 h 115"/>
              <a:gd name="T24" fmla="*/ 2147483647 w 36"/>
              <a:gd name="T25" fmla="*/ 2147483647 h 115"/>
              <a:gd name="T26" fmla="*/ 2147483647 w 36"/>
              <a:gd name="T27" fmla="*/ 2147483647 h 115"/>
              <a:gd name="T28" fmla="*/ 2147483647 w 36"/>
              <a:gd name="T29" fmla="*/ 2147483647 h 115"/>
              <a:gd name="T30" fmla="*/ 2147483647 w 36"/>
              <a:gd name="T31" fmla="*/ 2147483647 h 115"/>
              <a:gd name="T32" fmla="*/ 2147483647 w 36"/>
              <a:gd name="T33" fmla="*/ 2147483647 h 115"/>
              <a:gd name="T34" fmla="*/ 2147483647 w 36"/>
              <a:gd name="T35" fmla="*/ 2147483647 h 115"/>
              <a:gd name="T36" fmla="*/ 2147483647 w 36"/>
              <a:gd name="T37" fmla="*/ 2147483647 h 115"/>
              <a:gd name="T38" fmla="*/ 2147483647 w 36"/>
              <a:gd name="T39" fmla="*/ 2147483647 h 115"/>
              <a:gd name="T40" fmla="*/ 2147483647 w 36"/>
              <a:gd name="T41" fmla="*/ 2147483647 h 115"/>
              <a:gd name="T42" fmla="*/ 2147483647 w 36"/>
              <a:gd name="T43" fmla="*/ 2147483647 h 115"/>
              <a:gd name="T44" fmla="*/ 2147483647 w 36"/>
              <a:gd name="T45" fmla="*/ 2147483647 h 115"/>
              <a:gd name="T46" fmla="*/ 2147483647 w 36"/>
              <a:gd name="T47" fmla="*/ 2147483647 h 115"/>
              <a:gd name="T48" fmla="*/ 2147483647 w 36"/>
              <a:gd name="T49" fmla="*/ 0 h 115"/>
              <a:gd name="T50" fmla="*/ 2147483647 w 36"/>
              <a:gd name="T51" fmla="*/ 0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115">
                <a:moveTo>
                  <a:pt x="29" y="0"/>
                </a:moveTo>
                <a:lnTo>
                  <a:pt x="8" y="0"/>
                </a:lnTo>
                <a:lnTo>
                  <a:pt x="5" y="1"/>
                </a:lnTo>
                <a:lnTo>
                  <a:pt x="2" y="3"/>
                </a:lnTo>
                <a:lnTo>
                  <a:pt x="1" y="5"/>
                </a:lnTo>
                <a:lnTo>
                  <a:pt x="0" y="9"/>
                </a:lnTo>
                <a:lnTo>
                  <a:pt x="0" y="108"/>
                </a:lnTo>
                <a:lnTo>
                  <a:pt x="1" y="110"/>
                </a:lnTo>
                <a:lnTo>
                  <a:pt x="2" y="113"/>
                </a:lnTo>
                <a:lnTo>
                  <a:pt x="5" y="115"/>
                </a:lnTo>
                <a:lnTo>
                  <a:pt x="8" y="115"/>
                </a:lnTo>
                <a:lnTo>
                  <a:pt x="29" y="115"/>
                </a:lnTo>
                <a:lnTo>
                  <a:pt x="31" y="115"/>
                </a:lnTo>
                <a:lnTo>
                  <a:pt x="35" y="113"/>
                </a:lnTo>
                <a:lnTo>
                  <a:pt x="36" y="110"/>
                </a:lnTo>
                <a:lnTo>
                  <a:pt x="36" y="108"/>
                </a:lnTo>
                <a:lnTo>
                  <a:pt x="36" y="9"/>
                </a:lnTo>
                <a:lnTo>
                  <a:pt x="36" y="5"/>
                </a:lnTo>
                <a:lnTo>
                  <a:pt x="35" y="3"/>
                </a:lnTo>
                <a:lnTo>
                  <a:pt x="31" y="1"/>
                </a:lnTo>
                <a:lnTo>
                  <a:pt x="2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45"/>
          <p:cNvSpPr>
            <a:spLocks/>
          </p:cNvSpPr>
          <p:nvPr/>
        </p:nvSpPr>
        <p:spPr bwMode="black">
          <a:xfrm>
            <a:off x="703263" y="5699125"/>
            <a:ext cx="14287" cy="182563"/>
          </a:xfrm>
          <a:custGeom>
            <a:avLst/>
            <a:gdLst>
              <a:gd name="T0" fmla="*/ 2147483647 w 9"/>
              <a:gd name="T1" fmla="*/ 2147483647 h 115"/>
              <a:gd name="T2" fmla="*/ 2147483647 w 9"/>
              <a:gd name="T3" fmla="*/ 2147483647 h 115"/>
              <a:gd name="T4" fmla="*/ 2147483647 w 9"/>
              <a:gd name="T5" fmla="*/ 2147483647 h 115"/>
              <a:gd name="T6" fmla="*/ 2147483647 w 9"/>
              <a:gd name="T7" fmla="*/ 2147483647 h 115"/>
              <a:gd name="T8" fmla="*/ 2147483647 w 9"/>
              <a:gd name="T9" fmla="*/ 2147483647 h 115"/>
              <a:gd name="T10" fmla="*/ 2147483647 w 9"/>
              <a:gd name="T11" fmla="*/ 2147483647 h 115"/>
              <a:gd name="T12" fmla="*/ 2147483647 w 9"/>
              <a:gd name="T13" fmla="*/ 2147483647 h 115"/>
              <a:gd name="T14" fmla="*/ 2147483647 w 9"/>
              <a:gd name="T15" fmla="*/ 2147483647 h 115"/>
              <a:gd name="T16" fmla="*/ 2147483647 w 9"/>
              <a:gd name="T17" fmla="*/ 0 h 115"/>
              <a:gd name="T18" fmla="*/ 2147483647 w 9"/>
              <a:gd name="T19" fmla="*/ 0 h 115"/>
              <a:gd name="T20" fmla="*/ 2147483647 w 9"/>
              <a:gd name="T21" fmla="*/ 0 h 115"/>
              <a:gd name="T22" fmla="*/ 2147483647 w 9"/>
              <a:gd name="T23" fmla="*/ 2147483647 h 115"/>
              <a:gd name="T24" fmla="*/ 0 w 9"/>
              <a:gd name="T25" fmla="*/ 2147483647 h 115"/>
              <a:gd name="T26" fmla="*/ 0 w 9"/>
              <a:gd name="T27" fmla="*/ 2147483647 h 115"/>
              <a:gd name="T28" fmla="*/ 0 w 9"/>
              <a:gd name="T29" fmla="*/ 2147483647 h 115"/>
              <a:gd name="T30" fmla="*/ 2147483647 w 9"/>
              <a:gd name="T31" fmla="*/ 2147483647 h 115"/>
              <a:gd name="T32" fmla="*/ 2147483647 w 9"/>
              <a:gd name="T33" fmla="*/ 2147483647 h 115"/>
              <a:gd name="T34" fmla="*/ 2147483647 w 9"/>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15">
                <a:moveTo>
                  <a:pt x="4" y="115"/>
                </a:moveTo>
                <a:lnTo>
                  <a:pt x="5" y="115"/>
                </a:lnTo>
                <a:lnTo>
                  <a:pt x="8" y="114"/>
                </a:lnTo>
                <a:lnTo>
                  <a:pt x="9" y="111"/>
                </a:lnTo>
                <a:lnTo>
                  <a:pt x="9" y="4"/>
                </a:lnTo>
                <a:lnTo>
                  <a:pt x="8" y="1"/>
                </a:lnTo>
                <a:lnTo>
                  <a:pt x="5" y="0"/>
                </a:lnTo>
                <a:lnTo>
                  <a:pt x="4" y="0"/>
                </a:lnTo>
                <a:lnTo>
                  <a:pt x="2" y="1"/>
                </a:lnTo>
                <a:lnTo>
                  <a:pt x="0" y="4"/>
                </a:lnTo>
                <a:lnTo>
                  <a:pt x="0" y="111"/>
                </a:lnTo>
                <a:lnTo>
                  <a:pt x="2" y="114"/>
                </a:lnTo>
                <a:lnTo>
                  <a:pt x="4"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46"/>
          <p:cNvSpPr>
            <a:spLocks/>
          </p:cNvSpPr>
          <p:nvPr/>
        </p:nvSpPr>
        <p:spPr bwMode="black">
          <a:xfrm>
            <a:off x="376238" y="6027738"/>
            <a:ext cx="239712" cy="101600"/>
          </a:xfrm>
          <a:custGeom>
            <a:avLst/>
            <a:gdLst>
              <a:gd name="T0" fmla="*/ 2147483647 w 151"/>
              <a:gd name="T1" fmla="*/ 2147483647 h 64"/>
              <a:gd name="T2" fmla="*/ 2147483647 w 151"/>
              <a:gd name="T3" fmla="*/ 2147483647 h 64"/>
              <a:gd name="T4" fmla="*/ 2147483647 w 151"/>
              <a:gd name="T5" fmla="*/ 2147483647 h 64"/>
              <a:gd name="T6" fmla="*/ 2147483647 w 151"/>
              <a:gd name="T7" fmla="*/ 2147483647 h 64"/>
              <a:gd name="T8" fmla="*/ 2147483647 w 151"/>
              <a:gd name="T9" fmla="*/ 2147483647 h 64"/>
              <a:gd name="T10" fmla="*/ 2147483647 w 151"/>
              <a:gd name="T11" fmla="*/ 2147483647 h 64"/>
              <a:gd name="T12" fmla="*/ 2147483647 w 151"/>
              <a:gd name="T13" fmla="*/ 2147483647 h 64"/>
              <a:gd name="T14" fmla="*/ 2147483647 w 151"/>
              <a:gd name="T15" fmla="*/ 0 h 64"/>
              <a:gd name="T16" fmla="*/ 2147483647 w 151"/>
              <a:gd name="T17" fmla="*/ 0 h 64"/>
              <a:gd name="T18" fmla="*/ 2147483647 w 151"/>
              <a:gd name="T19" fmla="*/ 0 h 64"/>
              <a:gd name="T20" fmla="*/ 2147483647 w 151"/>
              <a:gd name="T21" fmla="*/ 0 h 64"/>
              <a:gd name="T22" fmla="*/ 2147483647 w 151"/>
              <a:gd name="T23" fmla="*/ 2147483647 h 64"/>
              <a:gd name="T24" fmla="*/ 2147483647 w 151"/>
              <a:gd name="T25" fmla="*/ 2147483647 h 64"/>
              <a:gd name="T26" fmla="*/ 0 w 151"/>
              <a:gd name="T27" fmla="*/ 2147483647 h 64"/>
              <a:gd name="T28" fmla="*/ 0 w 151"/>
              <a:gd name="T29" fmla="*/ 2147483647 h 64"/>
              <a:gd name="T30" fmla="*/ 0 w 151"/>
              <a:gd name="T31" fmla="*/ 2147483647 h 64"/>
              <a:gd name="T32" fmla="*/ 0 w 151"/>
              <a:gd name="T33" fmla="*/ 2147483647 h 64"/>
              <a:gd name="T34" fmla="*/ 2147483647 w 151"/>
              <a:gd name="T35" fmla="*/ 2147483647 h 64"/>
              <a:gd name="T36" fmla="*/ 2147483647 w 151"/>
              <a:gd name="T37" fmla="*/ 2147483647 h 64"/>
              <a:gd name="T38" fmla="*/ 2147483647 w 151"/>
              <a:gd name="T39" fmla="*/ 2147483647 h 64"/>
              <a:gd name="T40" fmla="*/ 2147483647 w 151"/>
              <a:gd name="T41" fmla="*/ 2147483647 h 64"/>
              <a:gd name="T42" fmla="*/ 2147483647 w 151"/>
              <a:gd name="T43" fmla="*/ 2147483647 h 64"/>
              <a:gd name="T44" fmla="*/ 2147483647 w 151"/>
              <a:gd name="T45" fmla="*/ 2147483647 h 64"/>
              <a:gd name="T46" fmla="*/ 2147483647 w 151"/>
              <a:gd name="T47" fmla="*/ 2147483647 h 64"/>
              <a:gd name="T48" fmla="*/ 2147483647 w 151"/>
              <a:gd name="T49" fmla="*/ 2147483647 h 64"/>
              <a:gd name="T50" fmla="*/ 2147483647 w 151"/>
              <a:gd name="T51" fmla="*/ 214748364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64">
                <a:moveTo>
                  <a:pt x="149" y="61"/>
                </a:moveTo>
                <a:lnTo>
                  <a:pt x="151" y="54"/>
                </a:lnTo>
                <a:lnTo>
                  <a:pt x="151" y="52"/>
                </a:lnTo>
                <a:lnTo>
                  <a:pt x="151" y="50"/>
                </a:lnTo>
                <a:lnTo>
                  <a:pt x="150" y="49"/>
                </a:lnTo>
                <a:lnTo>
                  <a:pt x="149" y="48"/>
                </a:lnTo>
                <a:lnTo>
                  <a:pt x="8" y="0"/>
                </a:lnTo>
                <a:lnTo>
                  <a:pt x="7" y="0"/>
                </a:lnTo>
                <a:lnTo>
                  <a:pt x="4" y="0"/>
                </a:lnTo>
                <a:lnTo>
                  <a:pt x="3" y="1"/>
                </a:lnTo>
                <a:lnTo>
                  <a:pt x="2" y="3"/>
                </a:lnTo>
                <a:lnTo>
                  <a:pt x="0" y="9"/>
                </a:lnTo>
                <a:lnTo>
                  <a:pt x="0" y="12"/>
                </a:lnTo>
                <a:lnTo>
                  <a:pt x="0" y="14"/>
                </a:lnTo>
                <a:lnTo>
                  <a:pt x="1" y="15"/>
                </a:lnTo>
                <a:lnTo>
                  <a:pt x="3" y="17"/>
                </a:lnTo>
                <a:lnTo>
                  <a:pt x="143" y="64"/>
                </a:lnTo>
                <a:lnTo>
                  <a:pt x="145" y="64"/>
                </a:lnTo>
                <a:lnTo>
                  <a:pt x="147" y="63"/>
                </a:lnTo>
                <a:lnTo>
                  <a:pt x="148" y="62"/>
                </a:lnTo>
                <a:lnTo>
                  <a:pt x="149" y="6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5" name="Group 51"/>
          <p:cNvGrpSpPr>
            <a:grpSpLocks/>
          </p:cNvGrpSpPr>
          <p:nvPr/>
        </p:nvGrpSpPr>
        <p:grpSpPr bwMode="auto">
          <a:xfrm>
            <a:off x="1270000" y="5880100"/>
            <a:ext cx="1050925" cy="552450"/>
            <a:chOff x="1270000" y="5880100"/>
            <a:chExt cx="1050925" cy="552450"/>
          </a:xfrm>
        </p:grpSpPr>
        <p:sp>
          <p:nvSpPr>
            <p:cNvPr id="26" name="Freeform 24"/>
            <p:cNvSpPr>
              <a:spLocks/>
            </p:cNvSpPr>
            <p:nvPr userDrawn="1"/>
          </p:nvSpPr>
          <p:spPr bwMode="black">
            <a:xfrm>
              <a:off x="1270000" y="5883275"/>
              <a:ext cx="139700" cy="231775"/>
            </a:xfrm>
            <a:custGeom>
              <a:avLst/>
              <a:gdLst>
                <a:gd name="T0" fmla="*/ 2147483647 w 88"/>
                <a:gd name="T1" fmla="*/ 0 h 146"/>
                <a:gd name="T2" fmla="*/ 2147483647 w 88"/>
                <a:gd name="T3" fmla="*/ 0 h 146"/>
                <a:gd name="T4" fmla="*/ 2147483647 w 88"/>
                <a:gd name="T5" fmla="*/ 0 h 146"/>
                <a:gd name="T6" fmla="*/ 2147483647 w 88"/>
                <a:gd name="T7" fmla="*/ 0 h 146"/>
                <a:gd name="T8" fmla="*/ 2147483647 w 88"/>
                <a:gd name="T9" fmla="*/ 2147483647 h 146"/>
                <a:gd name="T10" fmla="*/ 2147483647 w 88"/>
                <a:gd name="T11" fmla="*/ 2147483647 h 146"/>
                <a:gd name="T12" fmla="*/ 2147483647 w 88"/>
                <a:gd name="T13" fmla="*/ 2147483647 h 146"/>
                <a:gd name="T14" fmla="*/ 2147483647 w 88"/>
                <a:gd name="T15" fmla="*/ 2147483647 h 146"/>
                <a:gd name="T16" fmla="*/ 2147483647 w 88"/>
                <a:gd name="T17" fmla="*/ 2147483647 h 146"/>
                <a:gd name="T18" fmla="*/ 2147483647 w 88"/>
                <a:gd name="T19" fmla="*/ 2147483647 h 146"/>
                <a:gd name="T20" fmla="*/ 2147483647 w 88"/>
                <a:gd name="T21" fmla="*/ 2147483647 h 146"/>
                <a:gd name="T22" fmla="*/ 2147483647 w 88"/>
                <a:gd name="T23" fmla="*/ 0 h 146"/>
                <a:gd name="T24" fmla="*/ 2147483647 w 88"/>
                <a:gd name="T25" fmla="*/ 0 h 146"/>
                <a:gd name="T26" fmla="*/ 2147483647 w 88"/>
                <a:gd name="T27" fmla="*/ 0 h 146"/>
                <a:gd name="T28" fmla="*/ 2147483647 w 88"/>
                <a:gd name="T29" fmla="*/ 0 h 146"/>
                <a:gd name="T30" fmla="*/ 2147483647 w 88"/>
                <a:gd name="T31" fmla="*/ 2147483647 h 146"/>
                <a:gd name="T32" fmla="*/ 0 w 88"/>
                <a:gd name="T33" fmla="*/ 2147483647 h 146"/>
                <a:gd name="T34" fmla="*/ 0 w 88"/>
                <a:gd name="T35" fmla="*/ 2147483647 h 146"/>
                <a:gd name="T36" fmla="*/ 0 w 88"/>
                <a:gd name="T37" fmla="*/ 2147483647 h 146"/>
                <a:gd name="T38" fmla="*/ 0 w 88"/>
                <a:gd name="T39" fmla="*/ 2147483647 h 146"/>
                <a:gd name="T40" fmla="*/ 0 w 88"/>
                <a:gd name="T41" fmla="*/ 2147483647 h 146"/>
                <a:gd name="T42" fmla="*/ 2147483647 w 88"/>
                <a:gd name="T43" fmla="*/ 2147483647 h 146"/>
                <a:gd name="T44" fmla="*/ 2147483647 w 88"/>
                <a:gd name="T45" fmla="*/ 2147483647 h 146"/>
                <a:gd name="T46" fmla="*/ 2147483647 w 88"/>
                <a:gd name="T47" fmla="*/ 2147483647 h 146"/>
                <a:gd name="T48" fmla="*/ 2147483647 w 88"/>
                <a:gd name="T49" fmla="*/ 2147483647 h 146"/>
                <a:gd name="T50" fmla="*/ 2147483647 w 88"/>
                <a:gd name="T51" fmla="*/ 2147483647 h 146"/>
                <a:gd name="T52" fmla="*/ 2147483647 w 88"/>
                <a:gd name="T53" fmla="*/ 2147483647 h 146"/>
                <a:gd name="T54" fmla="*/ 2147483647 w 88"/>
                <a:gd name="T55" fmla="*/ 2147483647 h 146"/>
                <a:gd name="T56" fmla="*/ 2147483647 w 88"/>
                <a:gd name="T57" fmla="*/ 2147483647 h 146"/>
                <a:gd name="T58" fmla="*/ 2147483647 w 88"/>
                <a:gd name="T59" fmla="*/ 2147483647 h 146"/>
                <a:gd name="T60" fmla="*/ 2147483647 w 88"/>
                <a:gd name="T61" fmla="*/ 2147483647 h 146"/>
                <a:gd name="T62" fmla="*/ 2147483647 w 88"/>
                <a:gd name="T63" fmla="*/ 2147483647 h 146"/>
                <a:gd name="T64" fmla="*/ 2147483647 w 88"/>
                <a:gd name="T65" fmla="*/ 2147483647 h 146"/>
                <a:gd name="T66" fmla="*/ 2147483647 w 88"/>
                <a:gd name="T67" fmla="*/ 2147483647 h 146"/>
                <a:gd name="T68" fmla="*/ 2147483647 w 88"/>
                <a:gd name="T69" fmla="*/ 2147483647 h 146"/>
                <a:gd name="T70" fmla="*/ 2147483647 w 88"/>
                <a:gd name="T71" fmla="*/ 2147483647 h 146"/>
                <a:gd name="T72" fmla="*/ 2147483647 w 88"/>
                <a:gd name="T73" fmla="*/ 2147483647 h 146"/>
                <a:gd name="T74" fmla="*/ 2147483647 w 88"/>
                <a:gd name="T75" fmla="*/ 2147483647 h 146"/>
                <a:gd name="T76" fmla="*/ 2147483647 w 88"/>
                <a:gd name="T77" fmla="*/ 2147483647 h 146"/>
                <a:gd name="T78" fmla="*/ 2147483647 w 88"/>
                <a:gd name="T79" fmla="*/ 2147483647 h 146"/>
                <a:gd name="T80" fmla="*/ 2147483647 w 88"/>
                <a:gd name="T81" fmla="*/ 2147483647 h 146"/>
                <a:gd name="T82" fmla="*/ 2147483647 w 88"/>
                <a:gd name="T83" fmla="*/ 2147483647 h 146"/>
                <a:gd name="T84" fmla="*/ 2147483647 w 88"/>
                <a:gd name="T85" fmla="*/ 2147483647 h 146"/>
                <a:gd name="T86" fmla="*/ 2147483647 w 88"/>
                <a:gd name="T87" fmla="*/ 2147483647 h 146"/>
                <a:gd name="T88" fmla="*/ 2147483647 w 88"/>
                <a:gd name="T89" fmla="*/ 2147483647 h 146"/>
                <a:gd name="T90" fmla="*/ 2147483647 w 88"/>
                <a:gd name="T91" fmla="*/ 0 h 146"/>
                <a:gd name="T92" fmla="*/ 2147483647 w 88"/>
                <a:gd name="T93" fmla="*/ 0 h 146"/>
                <a:gd name="T94" fmla="*/ 2147483647 w 88"/>
                <a:gd name="T95" fmla="*/ 0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8" h="146">
                  <a:moveTo>
                    <a:pt x="81" y="0"/>
                  </a:moveTo>
                  <a:lnTo>
                    <a:pt x="73" y="0"/>
                  </a:lnTo>
                  <a:lnTo>
                    <a:pt x="70" y="0"/>
                  </a:lnTo>
                  <a:lnTo>
                    <a:pt x="69" y="1"/>
                  </a:lnTo>
                  <a:lnTo>
                    <a:pt x="67" y="4"/>
                  </a:lnTo>
                  <a:lnTo>
                    <a:pt x="67" y="6"/>
                  </a:lnTo>
                  <a:lnTo>
                    <a:pt x="67" y="108"/>
                  </a:lnTo>
                  <a:lnTo>
                    <a:pt x="30" y="4"/>
                  </a:lnTo>
                  <a:lnTo>
                    <a:pt x="27" y="1"/>
                  </a:lnTo>
                  <a:lnTo>
                    <a:pt x="24" y="0"/>
                  </a:lnTo>
                  <a:lnTo>
                    <a:pt x="6" y="0"/>
                  </a:lnTo>
                  <a:lnTo>
                    <a:pt x="3" y="0"/>
                  </a:lnTo>
                  <a:lnTo>
                    <a:pt x="2" y="1"/>
                  </a:lnTo>
                  <a:lnTo>
                    <a:pt x="0" y="4"/>
                  </a:lnTo>
                  <a:lnTo>
                    <a:pt x="0" y="6"/>
                  </a:lnTo>
                  <a:lnTo>
                    <a:pt x="0" y="140"/>
                  </a:lnTo>
                  <a:lnTo>
                    <a:pt x="0" y="142"/>
                  </a:lnTo>
                  <a:lnTo>
                    <a:pt x="2" y="143"/>
                  </a:lnTo>
                  <a:lnTo>
                    <a:pt x="3" y="146"/>
                  </a:lnTo>
                  <a:lnTo>
                    <a:pt x="6" y="146"/>
                  </a:lnTo>
                  <a:lnTo>
                    <a:pt x="14" y="146"/>
                  </a:lnTo>
                  <a:lnTo>
                    <a:pt x="16" y="146"/>
                  </a:lnTo>
                  <a:lnTo>
                    <a:pt x="19" y="143"/>
                  </a:lnTo>
                  <a:lnTo>
                    <a:pt x="20" y="142"/>
                  </a:lnTo>
                  <a:lnTo>
                    <a:pt x="20" y="140"/>
                  </a:lnTo>
                  <a:lnTo>
                    <a:pt x="20" y="38"/>
                  </a:lnTo>
                  <a:lnTo>
                    <a:pt x="58" y="142"/>
                  </a:lnTo>
                  <a:lnTo>
                    <a:pt x="61" y="145"/>
                  </a:lnTo>
                  <a:lnTo>
                    <a:pt x="64" y="146"/>
                  </a:lnTo>
                  <a:lnTo>
                    <a:pt x="81" y="146"/>
                  </a:lnTo>
                  <a:lnTo>
                    <a:pt x="83" y="146"/>
                  </a:lnTo>
                  <a:lnTo>
                    <a:pt x="86" y="143"/>
                  </a:lnTo>
                  <a:lnTo>
                    <a:pt x="87" y="142"/>
                  </a:lnTo>
                  <a:lnTo>
                    <a:pt x="88" y="140"/>
                  </a:lnTo>
                  <a:lnTo>
                    <a:pt x="88" y="6"/>
                  </a:lnTo>
                  <a:lnTo>
                    <a:pt x="87" y="4"/>
                  </a:lnTo>
                  <a:lnTo>
                    <a:pt x="86" y="1"/>
                  </a:lnTo>
                  <a:lnTo>
                    <a:pt x="83" y="0"/>
                  </a:lnTo>
                  <a:lnTo>
                    <a:pt x="8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25"/>
            <p:cNvSpPr>
              <a:spLocks/>
            </p:cNvSpPr>
            <p:nvPr userDrawn="1"/>
          </p:nvSpPr>
          <p:spPr bwMode="black">
            <a:xfrm>
              <a:off x="1522413" y="5883275"/>
              <a:ext cx="134937" cy="231775"/>
            </a:xfrm>
            <a:custGeom>
              <a:avLst/>
              <a:gdLst>
                <a:gd name="T0" fmla="*/ 2147483647 w 85"/>
                <a:gd name="T1" fmla="*/ 2147483647 h 146"/>
                <a:gd name="T2" fmla="*/ 2147483647 w 85"/>
                <a:gd name="T3" fmla="*/ 2147483647 h 146"/>
                <a:gd name="T4" fmla="*/ 2147483647 w 85"/>
                <a:gd name="T5" fmla="*/ 2147483647 h 146"/>
                <a:gd name="T6" fmla="*/ 2147483647 w 85"/>
                <a:gd name="T7" fmla="*/ 2147483647 h 146"/>
                <a:gd name="T8" fmla="*/ 2147483647 w 85"/>
                <a:gd name="T9" fmla="*/ 2147483647 h 146"/>
                <a:gd name="T10" fmla="*/ 2147483647 w 85"/>
                <a:gd name="T11" fmla="*/ 2147483647 h 146"/>
                <a:gd name="T12" fmla="*/ 2147483647 w 85"/>
                <a:gd name="T13" fmla="*/ 2147483647 h 146"/>
                <a:gd name="T14" fmla="*/ 2147483647 w 85"/>
                <a:gd name="T15" fmla="*/ 2147483647 h 146"/>
                <a:gd name="T16" fmla="*/ 2147483647 w 85"/>
                <a:gd name="T17" fmla="*/ 2147483647 h 146"/>
                <a:gd name="T18" fmla="*/ 2147483647 w 85"/>
                <a:gd name="T19" fmla="*/ 2147483647 h 146"/>
                <a:gd name="T20" fmla="*/ 2147483647 w 85"/>
                <a:gd name="T21" fmla="*/ 2147483647 h 146"/>
                <a:gd name="T22" fmla="*/ 2147483647 w 85"/>
                <a:gd name="T23" fmla="*/ 2147483647 h 146"/>
                <a:gd name="T24" fmla="*/ 2147483647 w 85"/>
                <a:gd name="T25" fmla="*/ 2147483647 h 146"/>
                <a:gd name="T26" fmla="*/ 2147483647 w 85"/>
                <a:gd name="T27" fmla="*/ 2147483647 h 146"/>
                <a:gd name="T28" fmla="*/ 2147483647 w 85"/>
                <a:gd name="T29" fmla="*/ 2147483647 h 146"/>
                <a:gd name="T30" fmla="*/ 2147483647 w 85"/>
                <a:gd name="T31" fmla="*/ 0 h 146"/>
                <a:gd name="T32" fmla="*/ 2147483647 w 85"/>
                <a:gd name="T33" fmla="*/ 0 h 146"/>
                <a:gd name="T34" fmla="*/ 2147483647 w 85"/>
                <a:gd name="T35" fmla="*/ 0 h 146"/>
                <a:gd name="T36" fmla="*/ 2147483647 w 85"/>
                <a:gd name="T37" fmla="*/ 0 h 146"/>
                <a:gd name="T38" fmla="*/ 2147483647 w 85"/>
                <a:gd name="T39" fmla="*/ 0 h 146"/>
                <a:gd name="T40" fmla="*/ 2147483647 w 85"/>
                <a:gd name="T41" fmla="*/ 2147483647 h 146"/>
                <a:gd name="T42" fmla="*/ 2147483647 w 85"/>
                <a:gd name="T43" fmla="*/ 2147483647 h 146"/>
                <a:gd name="T44" fmla="*/ 2147483647 w 85"/>
                <a:gd name="T45" fmla="*/ 2147483647 h 146"/>
                <a:gd name="T46" fmla="*/ 2147483647 w 85"/>
                <a:gd name="T47" fmla="*/ 2147483647 h 146"/>
                <a:gd name="T48" fmla="*/ 2147483647 w 85"/>
                <a:gd name="T49" fmla="*/ 0 h 146"/>
                <a:gd name="T50" fmla="*/ 2147483647 w 85"/>
                <a:gd name="T51" fmla="*/ 0 h 146"/>
                <a:gd name="T52" fmla="*/ 2147483647 w 85"/>
                <a:gd name="T53" fmla="*/ 0 h 146"/>
                <a:gd name="T54" fmla="*/ 2147483647 w 85"/>
                <a:gd name="T55" fmla="*/ 0 h 146"/>
                <a:gd name="T56" fmla="*/ 2147483647 w 85"/>
                <a:gd name="T57" fmla="*/ 0 h 146"/>
                <a:gd name="T58" fmla="*/ 2147483647 w 85"/>
                <a:gd name="T59" fmla="*/ 2147483647 h 146"/>
                <a:gd name="T60" fmla="*/ 2147483647 w 85"/>
                <a:gd name="T61" fmla="*/ 2147483647 h 146"/>
                <a:gd name="T62" fmla="*/ 2147483647 w 85"/>
                <a:gd name="T63" fmla="*/ 2147483647 h 146"/>
                <a:gd name="T64" fmla="*/ 2147483647 w 85"/>
                <a:gd name="T65" fmla="*/ 2147483647 h 146"/>
                <a:gd name="T66" fmla="*/ 2147483647 w 85"/>
                <a:gd name="T67" fmla="*/ 2147483647 h 146"/>
                <a:gd name="T68" fmla="*/ 2147483647 w 85"/>
                <a:gd name="T69" fmla="*/ 2147483647 h 146"/>
                <a:gd name="T70" fmla="*/ 0 w 85"/>
                <a:gd name="T71" fmla="*/ 2147483647 h 146"/>
                <a:gd name="T72" fmla="*/ 2147483647 w 85"/>
                <a:gd name="T73" fmla="*/ 2147483647 h 146"/>
                <a:gd name="T74" fmla="*/ 2147483647 w 85"/>
                <a:gd name="T75" fmla="*/ 2147483647 h 146"/>
                <a:gd name="T76" fmla="*/ 2147483647 w 85"/>
                <a:gd name="T77" fmla="*/ 2147483647 h 146"/>
                <a:gd name="T78" fmla="*/ 2147483647 w 85"/>
                <a:gd name="T79" fmla="*/ 2147483647 h 146"/>
                <a:gd name="T80" fmla="*/ 2147483647 w 85"/>
                <a:gd name="T81" fmla="*/ 2147483647 h 146"/>
                <a:gd name="T82" fmla="*/ 2147483647 w 85"/>
                <a:gd name="T83" fmla="*/ 2147483647 h 146"/>
                <a:gd name="T84" fmla="*/ 2147483647 w 85"/>
                <a:gd name="T85" fmla="*/ 2147483647 h 146"/>
                <a:gd name="T86" fmla="*/ 2147483647 w 85"/>
                <a:gd name="T87" fmla="*/ 2147483647 h 146"/>
                <a:gd name="T88" fmla="*/ 2147483647 w 85"/>
                <a:gd name="T89" fmla="*/ 2147483647 h 1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5" h="146">
                  <a:moveTo>
                    <a:pt x="63" y="142"/>
                  </a:moveTo>
                  <a:lnTo>
                    <a:pt x="63" y="142"/>
                  </a:lnTo>
                  <a:lnTo>
                    <a:pt x="65" y="145"/>
                  </a:lnTo>
                  <a:lnTo>
                    <a:pt x="69" y="146"/>
                  </a:lnTo>
                  <a:lnTo>
                    <a:pt x="79" y="146"/>
                  </a:lnTo>
                  <a:lnTo>
                    <a:pt x="81" y="145"/>
                  </a:lnTo>
                  <a:lnTo>
                    <a:pt x="83" y="143"/>
                  </a:lnTo>
                  <a:lnTo>
                    <a:pt x="85" y="140"/>
                  </a:lnTo>
                  <a:lnTo>
                    <a:pt x="83" y="138"/>
                  </a:lnTo>
                  <a:lnTo>
                    <a:pt x="53" y="71"/>
                  </a:lnTo>
                  <a:lnTo>
                    <a:pt x="82" y="8"/>
                  </a:lnTo>
                  <a:lnTo>
                    <a:pt x="82" y="5"/>
                  </a:lnTo>
                  <a:lnTo>
                    <a:pt x="82" y="2"/>
                  </a:lnTo>
                  <a:lnTo>
                    <a:pt x="80" y="0"/>
                  </a:lnTo>
                  <a:lnTo>
                    <a:pt x="76" y="0"/>
                  </a:lnTo>
                  <a:lnTo>
                    <a:pt x="67" y="0"/>
                  </a:lnTo>
                  <a:lnTo>
                    <a:pt x="64" y="0"/>
                  </a:lnTo>
                  <a:lnTo>
                    <a:pt x="61" y="4"/>
                  </a:lnTo>
                  <a:lnTo>
                    <a:pt x="42" y="45"/>
                  </a:lnTo>
                  <a:lnTo>
                    <a:pt x="22" y="4"/>
                  </a:lnTo>
                  <a:lnTo>
                    <a:pt x="20" y="0"/>
                  </a:lnTo>
                  <a:lnTo>
                    <a:pt x="18" y="0"/>
                  </a:lnTo>
                  <a:lnTo>
                    <a:pt x="8" y="0"/>
                  </a:lnTo>
                  <a:lnTo>
                    <a:pt x="4" y="0"/>
                  </a:lnTo>
                  <a:lnTo>
                    <a:pt x="2" y="2"/>
                  </a:lnTo>
                  <a:lnTo>
                    <a:pt x="2" y="5"/>
                  </a:lnTo>
                  <a:lnTo>
                    <a:pt x="2" y="8"/>
                  </a:lnTo>
                  <a:lnTo>
                    <a:pt x="31" y="71"/>
                  </a:lnTo>
                  <a:lnTo>
                    <a:pt x="1" y="138"/>
                  </a:lnTo>
                  <a:lnTo>
                    <a:pt x="0" y="140"/>
                  </a:lnTo>
                  <a:lnTo>
                    <a:pt x="1" y="143"/>
                  </a:lnTo>
                  <a:lnTo>
                    <a:pt x="3" y="145"/>
                  </a:lnTo>
                  <a:lnTo>
                    <a:pt x="6" y="146"/>
                  </a:lnTo>
                  <a:lnTo>
                    <a:pt x="15" y="146"/>
                  </a:lnTo>
                  <a:lnTo>
                    <a:pt x="19" y="145"/>
                  </a:lnTo>
                  <a:lnTo>
                    <a:pt x="21" y="142"/>
                  </a:lnTo>
                  <a:lnTo>
                    <a:pt x="42" y="96"/>
                  </a:lnTo>
                  <a:lnTo>
                    <a:pt x="63"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26"/>
            <p:cNvSpPr>
              <a:spLocks noEditPoints="1"/>
            </p:cNvSpPr>
            <p:nvPr userDrawn="1"/>
          </p:nvSpPr>
          <p:spPr bwMode="black">
            <a:xfrm>
              <a:off x="1679575" y="5880100"/>
              <a:ext cx="120650" cy="238125"/>
            </a:xfrm>
            <a:custGeom>
              <a:avLst/>
              <a:gdLst>
                <a:gd name="T0" fmla="*/ 2147483647 w 76"/>
                <a:gd name="T1" fmla="*/ 2147483647 h 150"/>
                <a:gd name="T2" fmla="*/ 2147483647 w 76"/>
                <a:gd name="T3" fmla="*/ 2147483647 h 150"/>
                <a:gd name="T4" fmla="*/ 2147483647 w 76"/>
                <a:gd name="T5" fmla="*/ 2147483647 h 150"/>
                <a:gd name="T6" fmla="*/ 2147483647 w 76"/>
                <a:gd name="T7" fmla="*/ 2147483647 h 150"/>
                <a:gd name="T8" fmla="*/ 2147483647 w 76"/>
                <a:gd name="T9" fmla="*/ 0 h 150"/>
                <a:gd name="T10" fmla="*/ 2147483647 w 76"/>
                <a:gd name="T11" fmla="*/ 0 h 150"/>
                <a:gd name="T12" fmla="*/ 2147483647 w 76"/>
                <a:gd name="T13" fmla="*/ 0 h 150"/>
                <a:gd name="T14" fmla="*/ 2147483647 w 76"/>
                <a:gd name="T15" fmla="*/ 2147483647 h 150"/>
                <a:gd name="T16" fmla="*/ 2147483647 w 76"/>
                <a:gd name="T17" fmla="*/ 2147483647 h 150"/>
                <a:gd name="T18" fmla="*/ 0 w 76"/>
                <a:gd name="T19" fmla="*/ 2147483647 h 150"/>
                <a:gd name="T20" fmla="*/ 0 w 76"/>
                <a:gd name="T21" fmla="*/ 2147483647 h 150"/>
                <a:gd name="T22" fmla="*/ 0 w 76"/>
                <a:gd name="T23" fmla="*/ 2147483647 h 150"/>
                <a:gd name="T24" fmla="*/ 2147483647 w 76"/>
                <a:gd name="T25" fmla="*/ 2147483647 h 150"/>
                <a:gd name="T26" fmla="*/ 2147483647 w 76"/>
                <a:gd name="T27" fmla="*/ 2147483647 h 150"/>
                <a:gd name="T28" fmla="*/ 2147483647 w 76"/>
                <a:gd name="T29" fmla="*/ 2147483647 h 150"/>
                <a:gd name="T30" fmla="*/ 2147483647 w 76"/>
                <a:gd name="T31" fmla="*/ 2147483647 h 150"/>
                <a:gd name="T32" fmla="*/ 2147483647 w 76"/>
                <a:gd name="T33" fmla="*/ 2147483647 h 150"/>
                <a:gd name="T34" fmla="*/ 2147483647 w 76"/>
                <a:gd name="T35" fmla="*/ 2147483647 h 150"/>
                <a:gd name="T36" fmla="*/ 2147483647 w 76"/>
                <a:gd name="T37" fmla="*/ 2147483647 h 150"/>
                <a:gd name="T38" fmla="*/ 2147483647 w 76"/>
                <a:gd name="T39" fmla="*/ 2147483647 h 150"/>
                <a:gd name="T40" fmla="*/ 2147483647 w 76"/>
                <a:gd name="T41" fmla="*/ 2147483647 h 150"/>
                <a:gd name="T42" fmla="*/ 2147483647 w 76"/>
                <a:gd name="T43" fmla="*/ 2147483647 h 150"/>
                <a:gd name="T44" fmla="*/ 2147483647 w 76"/>
                <a:gd name="T45" fmla="*/ 2147483647 h 150"/>
                <a:gd name="T46" fmla="*/ 2147483647 w 76"/>
                <a:gd name="T47" fmla="*/ 2147483647 h 150"/>
                <a:gd name="T48" fmla="*/ 2147483647 w 76"/>
                <a:gd name="T49" fmla="*/ 2147483647 h 150"/>
                <a:gd name="T50" fmla="*/ 2147483647 w 76"/>
                <a:gd name="T51" fmla="*/ 2147483647 h 150"/>
                <a:gd name="T52" fmla="*/ 2147483647 w 76"/>
                <a:gd name="T53" fmla="*/ 2147483647 h 150"/>
                <a:gd name="T54" fmla="*/ 2147483647 w 76"/>
                <a:gd name="T55" fmla="*/ 2147483647 h 150"/>
                <a:gd name="T56" fmla="*/ 2147483647 w 76"/>
                <a:gd name="T57" fmla="*/ 2147483647 h 150"/>
                <a:gd name="T58" fmla="*/ 2147483647 w 76"/>
                <a:gd name="T59" fmla="*/ 2147483647 h 150"/>
                <a:gd name="T60" fmla="*/ 2147483647 w 76"/>
                <a:gd name="T61" fmla="*/ 2147483647 h 150"/>
                <a:gd name="T62" fmla="*/ 2147483647 w 76"/>
                <a:gd name="T63" fmla="*/ 2147483647 h 150"/>
                <a:gd name="T64" fmla="*/ 2147483647 w 76"/>
                <a:gd name="T65" fmla="*/ 2147483647 h 150"/>
                <a:gd name="T66" fmla="*/ 2147483647 w 76"/>
                <a:gd name="T67" fmla="*/ 2147483647 h 1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 h="150">
                  <a:moveTo>
                    <a:pt x="76" y="114"/>
                  </a:moveTo>
                  <a:lnTo>
                    <a:pt x="76" y="34"/>
                  </a:lnTo>
                  <a:lnTo>
                    <a:pt x="76" y="28"/>
                  </a:lnTo>
                  <a:lnTo>
                    <a:pt x="74" y="21"/>
                  </a:lnTo>
                  <a:lnTo>
                    <a:pt x="70" y="15"/>
                  </a:lnTo>
                  <a:lnTo>
                    <a:pt x="67" y="10"/>
                  </a:lnTo>
                  <a:lnTo>
                    <a:pt x="61" y="6"/>
                  </a:lnTo>
                  <a:lnTo>
                    <a:pt x="55" y="2"/>
                  </a:lnTo>
                  <a:lnTo>
                    <a:pt x="49" y="0"/>
                  </a:lnTo>
                  <a:lnTo>
                    <a:pt x="42" y="0"/>
                  </a:lnTo>
                  <a:lnTo>
                    <a:pt x="35" y="0"/>
                  </a:lnTo>
                  <a:lnTo>
                    <a:pt x="27" y="0"/>
                  </a:lnTo>
                  <a:lnTo>
                    <a:pt x="21" y="2"/>
                  </a:lnTo>
                  <a:lnTo>
                    <a:pt x="15" y="6"/>
                  </a:lnTo>
                  <a:lnTo>
                    <a:pt x="9" y="10"/>
                  </a:lnTo>
                  <a:lnTo>
                    <a:pt x="6" y="15"/>
                  </a:lnTo>
                  <a:lnTo>
                    <a:pt x="2" y="21"/>
                  </a:lnTo>
                  <a:lnTo>
                    <a:pt x="0" y="28"/>
                  </a:lnTo>
                  <a:lnTo>
                    <a:pt x="0" y="34"/>
                  </a:lnTo>
                  <a:lnTo>
                    <a:pt x="0" y="114"/>
                  </a:lnTo>
                  <a:lnTo>
                    <a:pt x="0" y="122"/>
                  </a:lnTo>
                  <a:lnTo>
                    <a:pt x="2" y="129"/>
                  </a:lnTo>
                  <a:lnTo>
                    <a:pt x="6" y="135"/>
                  </a:lnTo>
                  <a:lnTo>
                    <a:pt x="9" y="140"/>
                  </a:lnTo>
                  <a:lnTo>
                    <a:pt x="15" y="144"/>
                  </a:lnTo>
                  <a:lnTo>
                    <a:pt x="21" y="147"/>
                  </a:lnTo>
                  <a:lnTo>
                    <a:pt x="27" y="149"/>
                  </a:lnTo>
                  <a:lnTo>
                    <a:pt x="35" y="150"/>
                  </a:lnTo>
                  <a:lnTo>
                    <a:pt x="42" y="150"/>
                  </a:lnTo>
                  <a:lnTo>
                    <a:pt x="49" y="149"/>
                  </a:lnTo>
                  <a:lnTo>
                    <a:pt x="55" y="147"/>
                  </a:lnTo>
                  <a:lnTo>
                    <a:pt x="61" y="144"/>
                  </a:lnTo>
                  <a:lnTo>
                    <a:pt x="67" y="140"/>
                  </a:lnTo>
                  <a:lnTo>
                    <a:pt x="70" y="135"/>
                  </a:lnTo>
                  <a:lnTo>
                    <a:pt x="74" y="129"/>
                  </a:lnTo>
                  <a:lnTo>
                    <a:pt x="76" y="122"/>
                  </a:lnTo>
                  <a:lnTo>
                    <a:pt x="76" y="114"/>
                  </a:lnTo>
                  <a:close/>
                  <a:moveTo>
                    <a:pt x="20" y="114"/>
                  </a:moveTo>
                  <a:lnTo>
                    <a:pt x="20" y="34"/>
                  </a:lnTo>
                  <a:lnTo>
                    <a:pt x="21" y="30"/>
                  </a:lnTo>
                  <a:lnTo>
                    <a:pt x="25" y="25"/>
                  </a:lnTo>
                  <a:lnTo>
                    <a:pt x="30" y="21"/>
                  </a:lnTo>
                  <a:lnTo>
                    <a:pt x="35" y="20"/>
                  </a:lnTo>
                  <a:lnTo>
                    <a:pt x="42" y="20"/>
                  </a:lnTo>
                  <a:lnTo>
                    <a:pt x="47" y="21"/>
                  </a:lnTo>
                  <a:lnTo>
                    <a:pt x="51" y="25"/>
                  </a:lnTo>
                  <a:lnTo>
                    <a:pt x="55" y="30"/>
                  </a:lnTo>
                  <a:lnTo>
                    <a:pt x="56" y="34"/>
                  </a:lnTo>
                  <a:lnTo>
                    <a:pt x="56" y="114"/>
                  </a:lnTo>
                  <a:lnTo>
                    <a:pt x="55" y="120"/>
                  </a:lnTo>
                  <a:lnTo>
                    <a:pt x="51" y="125"/>
                  </a:lnTo>
                  <a:lnTo>
                    <a:pt x="47" y="128"/>
                  </a:lnTo>
                  <a:lnTo>
                    <a:pt x="42" y="129"/>
                  </a:lnTo>
                  <a:lnTo>
                    <a:pt x="35" y="129"/>
                  </a:lnTo>
                  <a:lnTo>
                    <a:pt x="30" y="128"/>
                  </a:lnTo>
                  <a:lnTo>
                    <a:pt x="25" y="125"/>
                  </a:lnTo>
                  <a:lnTo>
                    <a:pt x="21" y="120"/>
                  </a:lnTo>
                  <a:lnTo>
                    <a:pt x="2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27"/>
            <p:cNvSpPr>
              <a:spLocks/>
            </p:cNvSpPr>
            <p:nvPr userDrawn="1"/>
          </p:nvSpPr>
          <p:spPr bwMode="black">
            <a:xfrm>
              <a:off x="1838325" y="5883275"/>
              <a:ext cx="141288" cy="231775"/>
            </a:xfrm>
            <a:custGeom>
              <a:avLst/>
              <a:gdLst>
                <a:gd name="T0" fmla="*/ 2147483647 w 89"/>
                <a:gd name="T1" fmla="*/ 2147483647 h 146"/>
                <a:gd name="T2" fmla="*/ 2147483647 w 89"/>
                <a:gd name="T3" fmla="*/ 2147483647 h 146"/>
                <a:gd name="T4" fmla="*/ 2147483647 w 89"/>
                <a:gd name="T5" fmla="*/ 2147483647 h 146"/>
                <a:gd name="T6" fmla="*/ 2147483647 w 89"/>
                <a:gd name="T7" fmla="*/ 2147483647 h 146"/>
                <a:gd name="T8" fmla="*/ 2147483647 w 89"/>
                <a:gd name="T9" fmla="*/ 2147483647 h 146"/>
                <a:gd name="T10" fmla="*/ 2147483647 w 89"/>
                <a:gd name="T11" fmla="*/ 2147483647 h 146"/>
                <a:gd name="T12" fmla="*/ 2147483647 w 89"/>
                <a:gd name="T13" fmla="*/ 2147483647 h 146"/>
                <a:gd name="T14" fmla="*/ 2147483647 w 89"/>
                <a:gd name="T15" fmla="*/ 2147483647 h 146"/>
                <a:gd name="T16" fmla="*/ 2147483647 w 89"/>
                <a:gd name="T17" fmla="*/ 2147483647 h 146"/>
                <a:gd name="T18" fmla="*/ 2147483647 w 89"/>
                <a:gd name="T19" fmla="*/ 2147483647 h 146"/>
                <a:gd name="T20" fmla="*/ 2147483647 w 89"/>
                <a:gd name="T21" fmla="*/ 2147483647 h 146"/>
                <a:gd name="T22" fmla="*/ 2147483647 w 89"/>
                <a:gd name="T23" fmla="*/ 0 h 146"/>
                <a:gd name="T24" fmla="*/ 2147483647 w 89"/>
                <a:gd name="T25" fmla="*/ 0 h 146"/>
                <a:gd name="T26" fmla="*/ 2147483647 w 89"/>
                <a:gd name="T27" fmla="*/ 0 h 146"/>
                <a:gd name="T28" fmla="*/ 2147483647 w 89"/>
                <a:gd name="T29" fmla="*/ 0 h 146"/>
                <a:gd name="T30" fmla="*/ 2147483647 w 89"/>
                <a:gd name="T31" fmla="*/ 0 h 146"/>
                <a:gd name="T32" fmla="*/ 2147483647 w 89"/>
                <a:gd name="T33" fmla="*/ 2147483647 h 146"/>
                <a:gd name="T34" fmla="*/ 2147483647 w 89"/>
                <a:gd name="T35" fmla="*/ 2147483647 h 146"/>
                <a:gd name="T36" fmla="*/ 2147483647 w 89"/>
                <a:gd name="T37" fmla="*/ 2147483647 h 146"/>
                <a:gd name="T38" fmla="*/ 2147483647 w 89"/>
                <a:gd name="T39" fmla="*/ 2147483647 h 146"/>
                <a:gd name="T40" fmla="*/ 2147483647 w 89"/>
                <a:gd name="T41" fmla="*/ 2147483647 h 146"/>
                <a:gd name="T42" fmla="*/ 2147483647 w 89"/>
                <a:gd name="T43" fmla="*/ 2147483647 h 146"/>
                <a:gd name="T44" fmla="*/ 2147483647 w 89"/>
                <a:gd name="T45" fmla="*/ 2147483647 h 146"/>
                <a:gd name="T46" fmla="*/ 2147483647 w 89"/>
                <a:gd name="T47" fmla="*/ 0 h 146"/>
                <a:gd name="T48" fmla="*/ 2147483647 w 89"/>
                <a:gd name="T49" fmla="*/ 0 h 146"/>
                <a:gd name="T50" fmla="*/ 2147483647 w 89"/>
                <a:gd name="T51" fmla="*/ 0 h 146"/>
                <a:gd name="T52" fmla="*/ 2147483647 w 89"/>
                <a:gd name="T53" fmla="*/ 0 h 146"/>
                <a:gd name="T54" fmla="*/ 2147483647 w 89"/>
                <a:gd name="T55" fmla="*/ 2147483647 h 146"/>
                <a:gd name="T56" fmla="*/ 2147483647 w 89"/>
                <a:gd name="T57" fmla="*/ 2147483647 h 146"/>
                <a:gd name="T58" fmla="*/ 0 w 89"/>
                <a:gd name="T59" fmla="*/ 2147483647 h 146"/>
                <a:gd name="T60" fmla="*/ 0 w 89"/>
                <a:gd name="T61" fmla="*/ 2147483647 h 146"/>
                <a:gd name="T62" fmla="*/ 0 w 89"/>
                <a:gd name="T63" fmla="*/ 2147483647 h 146"/>
                <a:gd name="T64" fmla="*/ 2147483647 w 89"/>
                <a:gd name="T65" fmla="*/ 2147483647 h 146"/>
                <a:gd name="T66" fmla="*/ 2147483647 w 89"/>
                <a:gd name="T67" fmla="*/ 2147483647 h 146"/>
                <a:gd name="T68" fmla="*/ 2147483647 w 89"/>
                <a:gd name="T69" fmla="*/ 2147483647 h 146"/>
                <a:gd name="T70" fmla="*/ 2147483647 w 89"/>
                <a:gd name="T71" fmla="*/ 2147483647 h 146"/>
                <a:gd name="T72" fmla="*/ 2147483647 w 89"/>
                <a:gd name="T73" fmla="*/ 2147483647 h 146"/>
                <a:gd name="T74" fmla="*/ 2147483647 w 89"/>
                <a:gd name="T75" fmla="*/ 2147483647 h 146"/>
                <a:gd name="T76" fmla="*/ 2147483647 w 89"/>
                <a:gd name="T77" fmla="*/ 2147483647 h 146"/>
                <a:gd name="T78" fmla="*/ 2147483647 w 89"/>
                <a:gd name="T79" fmla="*/ 2147483647 h 146"/>
                <a:gd name="T80" fmla="*/ 2147483647 w 89"/>
                <a:gd name="T81" fmla="*/ 2147483647 h 146"/>
                <a:gd name="T82" fmla="*/ 2147483647 w 89"/>
                <a:gd name="T83" fmla="*/ 2147483647 h 146"/>
                <a:gd name="T84" fmla="*/ 2147483647 w 89"/>
                <a:gd name="T85" fmla="*/ 2147483647 h 146"/>
                <a:gd name="T86" fmla="*/ 2147483647 w 89"/>
                <a:gd name="T87" fmla="*/ 2147483647 h 146"/>
                <a:gd name="T88" fmla="*/ 2147483647 w 89"/>
                <a:gd name="T89" fmla="*/ 2147483647 h 146"/>
                <a:gd name="T90" fmla="*/ 2147483647 w 89"/>
                <a:gd name="T91" fmla="*/ 2147483647 h 146"/>
                <a:gd name="T92" fmla="*/ 2147483647 w 89"/>
                <a:gd name="T93" fmla="*/ 2147483647 h 146"/>
                <a:gd name="T94" fmla="*/ 2147483647 w 89"/>
                <a:gd name="T95" fmla="*/ 2147483647 h 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 h="146">
                  <a:moveTo>
                    <a:pt x="65" y="146"/>
                  </a:moveTo>
                  <a:lnTo>
                    <a:pt x="83" y="146"/>
                  </a:lnTo>
                  <a:lnTo>
                    <a:pt x="85" y="146"/>
                  </a:lnTo>
                  <a:lnTo>
                    <a:pt x="86" y="143"/>
                  </a:lnTo>
                  <a:lnTo>
                    <a:pt x="89" y="142"/>
                  </a:lnTo>
                  <a:lnTo>
                    <a:pt x="89" y="140"/>
                  </a:lnTo>
                  <a:lnTo>
                    <a:pt x="89" y="6"/>
                  </a:lnTo>
                  <a:lnTo>
                    <a:pt x="89" y="4"/>
                  </a:lnTo>
                  <a:lnTo>
                    <a:pt x="86" y="1"/>
                  </a:lnTo>
                  <a:lnTo>
                    <a:pt x="85" y="0"/>
                  </a:lnTo>
                  <a:lnTo>
                    <a:pt x="83" y="0"/>
                  </a:lnTo>
                  <a:lnTo>
                    <a:pt x="74" y="0"/>
                  </a:lnTo>
                  <a:lnTo>
                    <a:pt x="72" y="0"/>
                  </a:lnTo>
                  <a:lnTo>
                    <a:pt x="70" y="1"/>
                  </a:lnTo>
                  <a:lnTo>
                    <a:pt x="68" y="4"/>
                  </a:lnTo>
                  <a:lnTo>
                    <a:pt x="68" y="6"/>
                  </a:lnTo>
                  <a:lnTo>
                    <a:pt x="68" y="108"/>
                  </a:lnTo>
                  <a:lnTo>
                    <a:pt x="30" y="4"/>
                  </a:lnTo>
                  <a:lnTo>
                    <a:pt x="28" y="1"/>
                  </a:lnTo>
                  <a:lnTo>
                    <a:pt x="24" y="0"/>
                  </a:lnTo>
                  <a:lnTo>
                    <a:pt x="8" y="0"/>
                  </a:lnTo>
                  <a:lnTo>
                    <a:pt x="5" y="0"/>
                  </a:lnTo>
                  <a:lnTo>
                    <a:pt x="3" y="1"/>
                  </a:lnTo>
                  <a:lnTo>
                    <a:pt x="2" y="4"/>
                  </a:lnTo>
                  <a:lnTo>
                    <a:pt x="0" y="6"/>
                  </a:lnTo>
                  <a:lnTo>
                    <a:pt x="0" y="140"/>
                  </a:lnTo>
                  <a:lnTo>
                    <a:pt x="2" y="142"/>
                  </a:lnTo>
                  <a:lnTo>
                    <a:pt x="3" y="143"/>
                  </a:lnTo>
                  <a:lnTo>
                    <a:pt x="5" y="146"/>
                  </a:lnTo>
                  <a:lnTo>
                    <a:pt x="8" y="146"/>
                  </a:lnTo>
                  <a:lnTo>
                    <a:pt x="16" y="146"/>
                  </a:lnTo>
                  <a:lnTo>
                    <a:pt x="18" y="146"/>
                  </a:lnTo>
                  <a:lnTo>
                    <a:pt x="19" y="143"/>
                  </a:lnTo>
                  <a:lnTo>
                    <a:pt x="22" y="142"/>
                  </a:lnTo>
                  <a:lnTo>
                    <a:pt x="22" y="140"/>
                  </a:lnTo>
                  <a:lnTo>
                    <a:pt x="22" y="38"/>
                  </a:lnTo>
                  <a:lnTo>
                    <a:pt x="59" y="142"/>
                  </a:lnTo>
                  <a:lnTo>
                    <a:pt x="61" y="145"/>
                  </a:lnTo>
                  <a:lnTo>
                    <a:pt x="6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28"/>
            <p:cNvSpPr>
              <a:spLocks noEditPoints="1"/>
            </p:cNvSpPr>
            <p:nvPr userDrawn="1"/>
          </p:nvSpPr>
          <p:spPr bwMode="black">
            <a:xfrm>
              <a:off x="1270000"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0 h 146"/>
                <a:gd name="T78" fmla="*/ 2147483647 w 75"/>
                <a:gd name="T79" fmla="*/ 0 h 146"/>
                <a:gd name="T80" fmla="*/ 2147483647 w 75"/>
                <a:gd name="T81" fmla="*/ 0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2147483647 h 146"/>
                <a:gd name="T104" fmla="*/ 2147483647 w 75"/>
                <a:gd name="T105" fmla="*/ 2147483647 h 146"/>
                <a:gd name="T106" fmla="*/ 2147483647 w 75"/>
                <a:gd name="T107" fmla="*/ 2147483647 h 146"/>
                <a:gd name="T108" fmla="*/ 2147483647 w 75"/>
                <a:gd name="T109" fmla="*/ 2147483647 h 146"/>
                <a:gd name="T110" fmla="*/ 2147483647 w 75"/>
                <a:gd name="T111" fmla="*/ 2147483647 h 1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14" y="146"/>
                  </a:lnTo>
                  <a:lnTo>
                    <a:pt x="16" y="146"/>
                  </a:lnTo>
                  <a:lnTo>
                    <a:pt x="19" y="145"/>
                  </a:lnTo>
                  <a:lnTo>
                    <a:pt x="20" y="143"/>
                  </a:lnTo>
                  <a:lnTo>
                    <a:pt x="20" y="140"/>
                  </a:lnTo>
                  <a:lnTo>
                    <a:pt x="20" y="101"/>
                  </a:lnTo>
                  <a:lnTo>
                    <a:pt x="39" y="101"/>
                  </a:lnTo>
                  <a:lnTo>
                    <a:pt x="46" y="100"/>
                  </a:lnTo>
                  <a:lnTo>
                    <a:pt x="53" y="97"/>
                  </a:lnTo>
                  <a:lnTo>
                    <a:pt x="59" y="95"/>
                  </a:lnTo>
                  <a:lnTo>
                    <a:pt x="64" y="90"/>
                  </a:lnTo>
                  <a:lnTo>
                    <a:pt x="69" y="85"/>
                  </a:lnTo>
                  <a:lnTo>
                    <a:pt x="71" y="79"/>
                  </a:lnTo>
                  <a:lnTo>
                    <a:pt x="74" y="72"/>
                  </a:lnTo>
                  <a:lnTo>
                    <a:pt x="75" y="65"/>
                  </a:lnTo>
                  <a:lnTo>
                    <a:pt x="75" y="36"/>
                  </a:lnTo>
                  <a:lnTo>
                    <a:pt x="74" y="29"/>
                  </a:lnTo>
                  <a:lnTo>
                    <a:pt x="71" y="22"/>
                  </a:lnTo>
                  <a:lnTo>
                    <a:pt x="69" y="16"/>
                  </a:lnTo>
                  <a:lnTo>
                    <a:pt x="64" y="11"/>
                  </a:lnTo>
                  <a:lnTo>
                    <a:pt x="59" y="6"/>
                  </a:lnTo>
                  <a:lnTo>
                    <a:pt x="53" y="3"/>
                  </a:lnTo>
                  <a:lnTo>
                    <a:pt x="46" y="0"/>
                  </a:lnTo>
                  <a:lnTo>
                    <a:pt x="39" y="0"/>
                  </a:lnTo>
                  <a:close/>
                  <a:moveTo>
                    <a:pt x="53" y="65"/>
                  </a:moveTo>
                  <a:lnTo>
                    <a:pt x="53" y="65"/>
                  </a:lnTo>
                  <a:lnTo>
                    <a:pt x="52" y="71"/>
                  </a:lnTo>
                  <a:lnTo>
                    <a:pt x="50" y="76"/>
                  </a:lnTo>
                  <a:lnTo>
                    <a:pt x="45" y="78"/>
                  </a:lnTo>
                  <a:lnTo>
                    <a:pt x="39" y="79"/>
                  </a:lnTo>
                  <a:lnTo>
                    <a:pt x="20" y="79"/>
                  </a:lnTo>
                  <a:lnTo>
                    <a:pt x="20" y="21"/>
                  </a:lnTo>
                  <a:lnTo>
                    <a:pt x="39" y="21"/>
                  </a:lnTo>
                  <a:lnTo>
                    <a:pt x="45" y="22"/>
                  </a:lnTo>
                  <a:lnTo>
                    <a:pt x="50" y="25"/>
                  </a:lnTo>
                  <a:lnTo>
                    <a:pt x="52" y="30"/>
                  </a:lnTo>
                  <a:lnTo>
                    <a:pt x="53" y="36"/>
                  </a:lnTo>
                  <a:lnTo>
                    <a:pt x="53"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29"/>
            <p:cNvSpPr>
              <a:spLocks/>
            </p:cNvSpPr>
            <p:nvPr userDrawn="1"/>
          </p:nvSpPr>
          <p:spPr bwMode="black">
            <a:xfrm>
              <a:off x="1419225" y="6196013"/>
              <a:ext cx="119063"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2147483647 w 75"/>
                <a:gd name="T11" fmla="*/ 2147483647 h 146"/>
                <a:gd name="T12" fmla="*/ 0 w 75"/>
                <a:gd name="T13" fmla="*/ 2147483647 h 146"/>
                <a:gd name="T14" fmla="*/ 0 w 75"/>
                <a:gd name="T15" fmla="*/ 2147483647 h 146"/>
                <a:gd name="T16" fmla="*/ 0 w 75"/>
                <a:gd name="T17" fmla="*/ 2147483647 h 146"/>
                <a:gd name="T18" fmla="*/ 2147483647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2147483647 h 146"/>
                <a:gd name="T64" fmla="*/ 2147483647 w 75"/>
                <a:gd name="T65" fmla="*/ 2147483647 h 146"/>
                <a:gd name="T66" fmla="*/ 2147483647 w 75"/>
                <a:gd name="T67" fmla="*/ 2147483647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2147483647 w 75"/>
                <a:gd name="T99" fmla="*/ 2147483647 h 146"/>
                <a:gd name="T100" fmla="*/ 2147483647 w 75"/>
                <a:gd name="T101" fmla="*/ 2147483647 h 146"/>
                <a:gd name="T102" fmla="*/ 2147483647 w 75"/>
                <a:gd name="T103" fmla="*/ 0 h 146"/>
                <a:gd name="T104" fmla="*/ 2147483647 w 75"/>
                <a:gd name="T105" fmla="*/ 0 h 146"/>
                <a:gd name="T106" fmla="*/ 2147483647 w 75"/>
                <a:gd name="T107" fmla="*/ 0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5" h="146">
                  <a:moveTo>
                    <a:pt x="69" y="0"/>
                  </a:moveTo>
                  <a:lnTo>
                    <a:pt x="6" y="0"/>
                  </a:lnTo>
                  <a:lnTo>
                    <a:pt x="4" y="0"/>
                  </a:lnTo>
                  <a:lnTo>
                    <a:pt x="3" y="2"/>
                  </a:lnTo>
                  <a:lnTo>
                    <a:pt x="1" y="4"/>
                  </a:lnTo>
                  <a:lnTo>
                    <a:pt x="0" y="6"/>
                  </a:lnTo>
                  <a:lnTo>
                    <a:pt x="0" y="140"/>
                  </a:lnTo>
                  <a:lnTo>
                    <a:pt x="1" y="143"/>
                  </a:lnTo>
                  <a:lnTo>
                    <a:pt x="3" y="145"/>
                  </a:lnTo>
                  <a:lnTo>
                    <a:pt x="4" y="146"/>
                  </a:lnTo>
                  <a:lnTo>
                    <a:pt x="6" y="146"/>
                  </a:lnTo>
                  <a:lnTo>
                    <a:pt x="69" y="146"/>
                  </a:lnTo>
                  <a:lnTo>
                    <a:pt x="72" y="146"/>
                  </a:lnTo>
                  <a:lnTo>
                    <a:pt x="74" y="145"/>
                  </a:lnTo>
                  <a:lnTo>
                    <a:pt x="75" y="143"/>
                  </a:lnTo>
                  <a:lnTo>
                    <a:pt x="75" y="140"/>
                  </a:lnTo>
                  <a:lnTo>
                    <a:pt x="75" y="132"/>
                  </a:lnTo>
                  <a:lnTo>
                    <a:pt x="75" y="129"/>
                  </a:lnTo>
                  <a:lnTo>
                    <a:pt x="74" y="127"/>
                  </a:lnTo>
                  <a:lnTo>
                    <a:pt x="72" y="126"/>
                  </a:lnTo>
                  <a:lnTo>
                    <a:pt x="69" y="126"/>
                  </a:lnTo>
                  <a:lnTo>
                    <a:pt x="22" y="126"/>
                  </a:lnTo>
                  <a:lnTo>
                    <a:pt x="22" y="84"/>
                  </a:lnTo>
                  <a:lnTo>
                    <a:pt x="65" y="84"/>
                  </a:lnTo>
                  <a:lnTo>
                    <a:pt x="68" y="83"/>
                  </a:lnTo>
                  <a:lnTo>
                    <a:pt x="69" y="82"/>
                  </a:lnTo>
                  <a:lnTo>
                    <a:pt x="71" y="80"/>
                  </a:lnTo>
                  <a:lnTo>
                    <a:pt x="72" y="78"/>
                  </a:lnTo>
                  <a:lnTo>
                    <a:pt x="72" y="70"/>
                  </a:lnTo>
                  <a:lnTo>
                    <a:pt x="71" y="67"/>
                  </a:lnTo>
                  <a:lnTo>
                    <a:pt x="69" y="65"/>
                  </a:lnTo>
                  <a:lnTo>
                    <a:pt x="68" y="64"/>
                  </a:lnTo>
                  <a:lnTo>
                    <a:pt x="65" y="62"/>
                  </a:lnTo>
                  <a:lnTo>
                    <a:pt x="22" y="62"/>
                  </a:lnTo>
                  <a:lnTo>
                    <a:pt x="22" y="21"/>
                  </a:lnTo>
                  <a:lnTo>
                    <a:pt x="69" y="21"/>
                  </a:lnTo>
                  <a:lnTo>
                    <a:pt x="72" y="21"/>
                  </a:lnTo>
                  <a:lnTo>
                    <a:pt x="74" y="19"/>
                  </a:lnTo>
                  <a:lnTo>
                    <a:pt x="75" y="17"/>
                  </a:lnTo>
                  <a:lnTo>
                    <a:pt x="75" y="15"/>
                  </a:lnTo>
                  <a:lnTo>
                    <a:pt x="75" y="6"/>
                  </a:lnTo>
                  <a:lnTo>
                    <a:pt x="75" y="4"/>
                  </a:lnTo>
                  <a:lnTo>
                    <a:pt x="74" y="2"/>
                  </a:lnTo>
                  <a:lnTo>
                    <a:pt x="72" y="0"/>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30"/>
            <p:cNvSpPr>
              <a:spLocks noEditPoints="1"/>
            </p:cNvSpPr>
            <p:nvPr userDrawn="1"/>
          </p:nvSpPr>
          <p:spPr bwMode="black">
            <a:xfrm>
              <a:off x="1736725" y="6196013"/>
              <a:ext cx="122238" cy="231775"/>
            </a:xfrm>
            <a:custGeom>
              <a:avLst/>
              <a:gdLst>
                <a:gd name="T0" fmla="*/ 2147483647 w 77"/>
                <a:gd name="T1" fmla="*/ 2147483647 h 146"/>
                <a:gd name="T2" fmla="*/ 2147483647 w 77"/>
                <a:gd name="T3" fmla="*/ 2147483647 h 146"/>
                <a:gd name="T4" fmla="*/ 2147483647 w 77"/>
                <a:gd name="T5" fmla="*/ 2147483647 h 146"/>
                <a:gd name="T6" fmla="*/ 2147483647 w 77"/>
                <a:gd name="T7" fmla="*/ 2147483647 h 146"/>
                <a:gd name="T8" fmla="*/ 2147483647 w 77"/>
                <a:gd name="T9" fmla="*/ 2147483647 h 146"/>
                <a:gd name="T10" fmla="*/ 2147483647 w 77"/>
                <a:gd name="T11" fmla="*/ 2147483647 h 146"/>
                <a:gd name="T12" fmla="*/ 2147483647 w 77"/>
                <a:gd name="T13" fmla="*/ 2147483647 h 146"/>
                <a:gd name="T14" fmla="*/ 2147483647 w 77"/>
                <a:gd name="T15" fmla="*/ 0 h 146"/>
                <a:gd name="T16" fmla="*/ 2147483647 w 77"/>
                <a:gd name="T17" fmla="*/ 0 h 146"/>
                <a:gd name="T18" fmla="*/ 2147483647 w 77"/>
                <a:gd name="T19" fmla="*/ 2147483647 h 146"/>
                <a:gd name="T20" fmla="*/ 0 w 77"/>
                <a:gd name="T21" fmla="*/ 2147483647 h 146"/>
                <a:gd name="T22" fmla="*/ 0 w 77"/>
                <a:gd name="T23" fmla="*/ 2147483647 h 146"/>
                <a:gd name="T24" fmla="*/ 2147483647 w 77"/>
                <a:gd name="T25" fmla="*/ 2147483647 h 146"/>
                <a:gd name="T26" fmla="*/ 2147483647 w 77"/>
                <a:gd name="T27" fmla="*/ 2147483647 h 146"/>
                <a:gd name="T28" fmla="*/ 2147483647 w 77"/>
                <a:gd name="T29" fmla="*/ 2147483647 h 146"/>
                <a:gd name="T30" fmla="*/ 2147483647 w 77"/>
                <a:gd name="T31" fmla="*/ 2147483647 h 146"/>
                <a:gd name="T32" fmla="*/ 2147483647 w 77"/>
                <a:gd name="T33" fmla="*/ 2147483647 h 146"/>
                <a:gd name="T34" fmla="*/ 2147483647 w 77"/>
                <a:gd name="T35" fmla="*/ 2147483647 h 146"/>
                <a:gd name="T36" fmla="*/ 2147483647 w 77"/>
                <a:gd name="T37" fmla="*/ 2147483647 h 146"/>
                <a:gd name="T38" fmla="*/ 2147483647 w 77"/>
                <a:gd name="T39" fmla="*/ 2147483647 h 146"/>
                <a:gd name="T40" fmla="*/ 2147483647 w 77"/>
                <a:gd name="T41" fmla="*/ 2147483647 h 146"/>
                <a:gd name="T42" fmla="*/ 2147483647 w 77"/>
                <a:gd name="T43" fmla="*/ 2147483647 h 146"/>
                <a:gd name="T44" fmla="*/ 2147483647 w 77"/>
                <a:gd name="T45" fmla="*/ 2147483647 h 146"/>
                <a:gd name="T46" fmla="*/ 2147483647 w 77"/>
                <a:gd name="T47" fmla="*/ 2147483647 h 146"/>
                <a:gd name="T48" fmla="*/ 2147483647 w 77"/>
                <a:gd name="T49" fmla="*/ 2147483647 h 146"/>
                <a:gd name="T50" fmla="*/ 2147483647 w 77"/>
                <a:gd name="T51" fmla="*/ 2147483647 h 146"/>
                <a:gd name="T52" fmla="*/ 2147483647 w 77"/>
                <a:gd name="T53" fmla="*/ 2147483647 h 146"/>
                <a:gd name="T54" fmla="*/ 2147483647 w 77"/>
                <a:gd name="T55" fmla="*/ 2147483647 h 146"/>
                <a:gd name="T56" fmla="*/ 2147483647 w 77"/>
                <a:gd name="T57" fmla="*/ 2147483647 h 146"/>
                <a:gd name="T58" fmla="*/ 2147483647 w 77"/>
                <a:gd name="T59" fmla="*/ 2147483647 h 146"/>
                <a:gd name="T60" fmla="*/ 2147483647 w 77"/>
                <a:gd name="T61" fmla="*/ 2147483647 h 146"/>
                <a:gd name="T62" fmla="*/ 2147483647 w 77"/>
                <a:gd name="T63" fmla="*/ 2147483647 h 146"/>
                <a:gd name="T64" fmla="*/ 2147483647 w 77"/>
                <a:gd name="T65" fmla="*/ 2147483647 h 146"/>
                <a:gd name="T66" fmla="*/ 2147483647 w 77"/>
                <a:gd name="T67" fmla="*/ 2147483647 h 146"/>
                <a:gd name="T68" fmla="*/ 2147483647 w 77"/>
                <a:gd name="T69" fmla="*/ 2147483647 h 146"/>
                <a:gd name="T70" fmla="*/ 2147483647 w 77"/>
                <a:gd name="T71" fmla="*/ 2147483647 h 146"/>
                <a:gd name="T72" fmla="*/ 2147483647 w 77"/>
                <a:gd name="T73" fmla="*/ 2147483647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7" h="146">
                  <a:moveTo>
                    <a:pt x="66" y="72"/>
                  </a:moveTo>
                  <a:lnTo>
                    <a:pt x="66" y="72"/>
                  </a:lnTo>
                  <a:lnTo>
                    <a:pt x="69" y="67"/>
                  </a:lnTo>
                  <a:lnTo>
                    <a:pt x="73" y="61"/>
                  </a:lnTo>
                  <a:lnTo>
                    <a:pt x="74" y="55"/>
                  </a:lnTo>
                  <a:lnTo>
                    <a:pt x="75" y="48"/>
                  </a:lnTo>
                  <a:lnTo>
                    <a:pt x="75" y="36"/>
                  </a:lnTo>
                  <a:lnTo>
                    <a:pt x="74" y="29"/>
                  </a:lnTo>
                  <a:lnTo>
                    <a:pt x="72" y="22"/>
                  </a:lnTo>
                  <a:lnTo>
                    <a:pt x="69" y="16"/>
                  </a:lnTo>
                  <a:lnTo>
                    <a:pt x="64" y="11"/>
                  </a:lnTo>
                  <a:lnTo>
                    <a:pt x="60" y="6"/>
                  </a:lnTo>
                  <a:lnTo>
                    <a:pt x="54" y="3"/>
                  </a:lnTo>
                  <a:lnTo>
                    <a:pt x="46" y="0"/>
                  </a:lnTo>
                  <a:lnTo>
                    <a:pt x="39" y="0"/>
                  </a:lnTo>
                  <a:lnTo>
                    <a:pt x="6" y="0"/>
                  </a:lnTo>
                  <a:lnTo>
                    <a:pt x="3" y="0"/>
                  </a:lnTo>
                  <a:lnTo>
                    <a:pt x="1" y="2"/>
                  </a:lnTo>
                  <a:lnTo>
                    <a:pt x="0" y="4"/>
                  </a:lnTo>
                  <a:lnTo>
                    <a:pt x="0" y="6"/>
                  </a:lnTo>
                  <a:lnTo>
                    <a:pt x="0" y="140"/>
                  </a:lnTo>
                  <a:lnTo>
                    <a:pt x="0" y="143"/>
                  </a:lnTo>
                  <a:lnTo>
                    <a:pt x="1" y="145"/>
                  </a:lnTo>
                  <a:lnTo>
                    <a:pt x="3" y="146"/>
                  </a:lnTo>
                  <a:lnTo>
                    <a:pt x="6" y="146"/>
                  </a:lnTo>
                  <a:lnTo>
                    <a:pt x="42" y="146"/>
                  </a:lnTo>
                  <a:lnTo>
                    <a:pt x="49" y="146"/>
                  </a:lnTo>
                  <a:lnTo>
                    <a:pt x="55" y="144"/>
                  </a:lnTo>
                  <a:lnTo>
                    <a:pt x="61" y="140"/>
                  </a:lnTo>
                  <a:lnTo>
                    <a:pt x="67" y="137"/>
                  </a:lnTo>
                  <a:lnTo>
                    <a:pt x="70" y="131"/>
                  </a:lnTo>
                  <a:lnTo>
                    <a:pt x="74" y="125"/>
                  </a:lnTo>
                  <a:lnTo>
                    <a:pt x="76" y="119"/>
                  </a:lnTo>
                  <a:lnTo>
                    <a:pt x="77" y="112"/>
                  </a:lnTo>
                  <a:lnTo>
                    <a:pt x="77" y="98"/>
                  </a:lnTo>
                  <a:lnTo>
                    <a:pt x="76" y="91"/>
                  </a:lnTo>
                  <a:lnTo>
                    <a:pt x="74" y="84"/>
                  </a:lnTo>
                  <a:lnTo>
                    <a:pt x="70" y="78"/>
                  </a:lnTo>
                  <a:lnTo>
                    <a:pt x="66" y="72"/>
                  </a:lnTo>
                  <a:close/>
                  <a:moveTo>
                    <a:pt x="20" y="21"/>
                  </a:moveTo>
                  <a:lnTo>
                    <a:pt x="39" y="21"/>
                  </a:lnTo>
                  <a:lnTo>
                    <a:pt x="45" y="22"/>
                  </a:lnTo>
                  <a:lnTo>
                    <a:pt x="50" y="25"/>
                  </a:lnTo>
                  <a:lnTo>
                    <a:pt x="52" y="30"/>
                  </a:lnTo>
                  <a:lnTo>
                    <a:pt x="54" y="36"/>
                  </a:lnTo>
                  <a:lnTo>
                    <a:pt x="54" y="48"/>
                  </a:lnTo>
                  <a:lnTo>
                    <a:pt x="52" y="54"/>
                  </a:lnTo>
                  <a:lnTo>
                    <a:pt x="50" y="59"/>
                  </a:lnTo>
                  <a:lnTo>
                    <a:pt x="45" y="61"/>
                  </a:lnTo>
                  <a:lnTo>
                    <a:pt x="39" y="62"/>
                  </a:lnTo>
                  <a:lnTo>
                    <a:pt x="20" y="62"/>
                  </a:lnTo>
                  <a:lnTo>
                    <a:pt x="20" y="21"/>
                  </a:lnTo>
                  <a:close/>
                  <a:moveTo>
                    <a:pt x="56" y="112"/>
                  </a:moveTo>
                  <a:lnTo>
                    <a:pt x="56" y="112"/>
                  </a:lnTo>
                  <a:lnTo>
                    <a:pt x="55" y="116"/>
                  </a:lnTo>
                  <a:lnTo>
                    <a:pt x="51" y="121"/>
                  </a:lnTo>
                  <a:lnTo>
                    <a:pt x="48" y="125"/>
                  </a:lnTo>
                  <a:lnTo>
                    <a:pt x="42" y="126"/>
                  </a:lnTo>
                  <a:lnTo>
                    <a:pt x="20" y="126"/>
                  </a:lnTo>
                  <a:lnTo>
                    <a:pt x="20" y="84"/>
                  </a:lnTo>
                  <a:lnTo>
                    <a:pt x="42" y="84"/>
                  </a:lnTo>
                  <a:lnTo>
                    <a:pt x="48" y="85"/>
                  </a:lnTo>
                  <a:lnTo>
                    <a:pt x="51" y="88"/>
                  </a:lnTo>
                  <a:lnTo>
                    <a:pt x="55" y="92"/>
                  </a:lnTo>
                  <a:lnTo>
                    <a:pt x="56" y="98"/>
                  </a:lnTo>
                  <a:lnTo>
                    <a:pt x="56"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31"/>
            <p:cNvSpPr>
              <a:spLocks noEditPoints="1"/>
            </p:cNvSpPr>
            <p:nvPr userDrawn="1"/>
          </p:nvSpPr>
          <p:spPr bwMode="black">
            <a:xfrm>
              <a:off x="1893888" y="6192838"/>
              <a:ext cx="123825" cy="239712"/>
            </a:xfrm>
            <a:custGeom>
              <a:avLst/>
              <a:gdLst>
                <a:gd name="T0" fmla="*/ 2147483647 w 78"/>
                <a:gd name="T1" fmla="*/ 0 h 151"/>
                <a:gd name="T2" fmla="*/ 2147483647 w 78"/>
                <a:gd name="T3" fmla="*/ 2147483647 h 151"/>
                <a:gd name="T4" fmla="*/ 2147483647 w 78"/>
                <a:gd name="T5" fmla="*/ 2147483647 h 151"/>
                <a:gd name="T6" fmla="*/ 2147483647 w 78"/>
                <a:gd name="T7" fmla="*/ 2147483647 h 151"/>
                <a:gd name="T8" fmla="*/ 0 w 78"/>
                <a:gd name="T9" fmla="*/ 2147483647 h 151"/>
                <a:gd name="T10" fmla="*/ 0 w 78"/>
                <a:gd name="T11" fmla="*/ 2147483647 h 151"/>
                <a:gd name="T12" fmla="*/ 0 w 78"/>
                <a:gd name="T13" fmla="*/ 2147483647 h 151"/>
                <a:gd name="T14" fmla="*/ 2147483647 w 78"/>
                <a:gd name="T15" fmla="*/ 2147483647 h 151"/>
                <a:gd name="T16" fmla="*/ 2147483647 w 78"/>
                <a:gd name="T17" fmla="*/ 2147483647 h 151"/>
                <a:gd name="T18" fmla="*/ 2147483647 w 78"/>
                <a:gd name="T19" fmla="*/ 2147483647 h 151"/>
                <a:gd name="T20" fmla="*/ 2147483647 w 78"/>
                <a:gd name="T21" fmla="*/ 2147483647 h 151"/>
                <a:gd name="T22" fmla="*/ 2147483647 w 78"/>
                <a:gd name="T23" fmla="*/ 2147483647 h 151"/>
                <a:gd name="T24" fmla="*/ 2147483647 w 78"/>
                <a:gd name="T25" fmla="*/ 2147483647 h 151"/>
                <a:gd name="T26" fmla="*/ 2147483647 w 78"/>
                <a:gd name="T27" fmla="*/ 2147483647 h 151"/>
                <a:gd name="T28" fmla="*/ 2147483647 w 78"/>
                <a:gd name="T29" fmla="*/ 2147483647 h 151"/>
                <a:gd name="T30" fmla="*/ 2147483647 w 78"/>
                <a:gd name="T31" fmla="*/ 2147483647 h 151"/>
                <a:gd name="T32" fmla="*/ 2147483647 w 78"/>
                <a:gd name="T33" fmla="*/ 2147483647 h 151"/>
                <a:gd name="T34" fmla="*/ 2147483647 w 78"/>
                <a:gd name="T35" fmla="*/ 2147483647 h 151"/>
                <a:gd name="T36" fmla="*/ 2147483647 w 78"/>
                <a:gd name="T37" fmla="*/ 2147483647 h 151"/>
                <a:gd name="T38" fmla="*/ 2147483647 w 78"/>
                <a:gd name="T39" fmla="*/ 2147483647 h 151"/>
                <a:gd name="T40" fmla="*/ 2147483647 w 78"/>
                <a:gd name="T41" fmla="*/ 0 h 151"/>
                <a:gd name="T42" fmla="*/ 2147483647 w 78"/>
                <a:gd name="T43" fmla="*/ 2147483647 h 151"/>
                <a:gd name="T44" fmla="*/ 2147483647 w 78"/>
                <a:gd name="T45" fmla="*/ 2147483647 h 151"/>
                <a:gd name="T46" fmla="*/ 2147483647 w 78"/>
                <a:gd name="T47" fmla="*/ 2147483647 h 151"/>
                <a:gd name="T48" fmla="*/ 2147483647 w 78"/>
                <a:gd name="T49" fmla="*/ 2147483647 h 151"/>
                <a:gd name="T50" fmla="*/ 2147483647 w 78"/>
                <a:gd name="T51" fmla="*/ 2147483647 h 151"/>
                <a:gd name="T52" fmla="*/ 2147483647 w 78"/>
                <a:gd name="T53" fmla="*/ 2147483647 h 151"/>
                <a:gd name="T54" fmla="*/ 2147483647 w 78"/>
                <a:gd name="T55" fmla="*/ 2147483647 h 151"/>
                <a:gd name="T56" fmla="*/ 2147483647 w 78"/>
                <a:gd name="T57" fmla="*/ 2147483647 h 151"/>
                <a:gd name="T58" fmla="*/ 2147483647 w 78"/>
                <a:gd name="T59" fmla="*/ 2147483647 h 151"/>
                <a:gd name="T60" fmla="*/ 2147483647 w 78"/>
                <a:gd name="T61" fmla="*/ 2147483647 h 151"/>
                <a:gd name="T62" fmla="*/ 2147483647 w 78"/>
                <a:gd name="T63" fmla="*/ 2147483647 h 151"/>
                <a:gd name="T64" fmla="*/ 2147483647 w 78"/>
                <a:gd name="T65" fmla="*/ 2147483647 h 1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151">
                  <a:moveTo>
                    <a:pt x="42" y="0"/>
                  </a:moveTo>
                  <a:lnTo>
                    <a:pt x="36" y="0"/>
                  </a:lnTo>
                  <a:lnTo>
                    <a:pt x="29" y="1"/>
                  </a:lnTo>
                  <a:lnTo>
                    <a:pt x="22" y="2"/>
                  </a:lnTo>
                  <a:lnTo>
                    <a:pt x="16" y="6"/>
                  </a:lnTo>
                  <a:lnTo>
                    <a:pt x="11" y="11"/>
                  </a:lnTo>
                  <a:lnTo>
                    <a:pt x="6" y="15"/>
                  </a:lnTo>
                  <a:lnTo>
                    <a:pt x="2" y="21"/>
                  </a:lnTo>
                  <a:lnTo>
                    <a:pt x="0" y="29"/>
                  </a:lnTo>
                  <a:lnTo>
                    <a:pt x="0" y="36"/>
                  </a:lnTo>
                  <a:lnTo>
                    <a:pt x="0" y="115"/>
                  </a:lnTo>
                  <a:lnTo>
                    <a:pt x="0" y="122"/>
                  </a:lnTo>
                  <a:lnTo>
                    <a:pt x="2" y="129"/>
                  </a:lnTo>
                  <a:lnTo>
                    <a:pt x="6" y="135"/>
                  </a:lnTo>
                  <a:lnTo>
                    <a:pt x="11" y="140"/>
                  </a:lnTo>
                  <a:lnTo>
                    <a:pt x="16" y="145"/>
                  </a:lnTo>
                  <a:lnTo>
                    <a:pt x="22" y="148"/>
                  </a:lnTo>
                  <a:lnTo>
                    <a:pt x="29" y="149"/>
                  </a:lnTo>
                  <a:lnTo>
                    <a:pt x="36" y="151"/>
                  </a:lnTo>
                  <a:lnTo>
                    <a:pt x="42" y="151"/>
                  </a:lnTo>
                  <a:lnTo>
                    <a:pt x="49" y="149"/>
                  </a:lnTo>
                  <a:lnTo>
                    <a:pt x="55" y="148"/>
                  </a:lnTo>
                  <a:lnTo>
                    <a:pt x="61" y="145"/>
                  </a:lnTo>
                  <a:lnTo>
                    <a:pt x="67" y="140"/>
                  </a:lnTo>
                  <a:lnTo>
                    <a:pt x="71" y="135"/>
                  </a:lnTo>
                  <a:lnTo>
                    <a:pt x="74" y="129"/>
                  </a:lnTo>
                  <a:lnTo>
                    <a:pt x="77" y="122"/>
                  </a:lnTo>
                  <a:lnTo>
                    <a:pt x="78" y="115"/>
                  </a:lnTo>
                  <a:lnTo>
                    <a:pt x="78" y="36"/>
                  </a:lnTo>
                  <a:lnTo>
                    <a:pt x="77" y="29"/>
                  </a:lnTo>
                  <a:lnTo>
                    <a:pt x="74" y="21"/>
                  </a:lnTo>
                  <a:lnTo>
                    <a:pt x="71" y="15"/>
                  </a:lnTo>
                  <a:lnTo>
                    <a:pt x="67" y="11"/>
                  </a:lnTo>
                  <a:lnTo>
                    <a:pt x="61" y="6"/>
                  </a:lnTo>
                  <a:lnTo>
                    <a:pt x="55" y="2"/>
                  </a:lnTo>
                  <a:lnTo>
                    <a:pt x="49" y="1"/>
                  </a:lnTo>
                  <a:lnTo>
                    <a:pt x="42" y="0"/>
                  </a:lnTo>
                  <a:close/>
                  <a:moveTo>
                    <a:pt x="56" y="115"/>
                  </a:moveTo>
                  <a:lnTo>
                    <a:pt x="56" y="115"/>
                  </a:lnTo>
                  <a:lnTo>
                    <a:pt x="55" y="121"/>
                  </a:lnTo>
                  <a:lnTo>
                    <a:pt x="53" y="125"/>
                  </a:lnTo>
                  <a:lnTo>
                    <a:pt x="48" y="129"/>
                  </a:lnTo>
                  <a:lnTo>
                    <a:pt x="42" y="130"/>
                  </a:lnTo>
                  <a:lnTo>
                    <a:pt x="36" y="130"/>
                  </a:lnTo>
                  <a:lnTo>
                    <a:pt x="30" y="129"/>
                  </a:lnTo>
                  <a:lnTo>
                    <a:pt x="25" y="125"/>
                  </a:lnTo>
                  <a:lnTo>
                    <a:pt x="22" y="121"/>
                  </a:lnTo>
                  <a:lnTo>
                    <a:pt x="20" y="115"/>
                  </a:lnTo>
                  <a:lnTo>
                    <a:pt x="20" y="36"/>
                  </a:lnTo>
                  <a:lnTo>
                    <a:pt x="22" y="30"/>
                  </a:lnTo>
                  <a:lnTo>
                    <a:pt x="25" y="25"/>
                  </a:lnTo>
                  <a:lnTo>
                    <a:pt x="30" y="21"/>
                  </a:lnTo>
                  <a:lnTo>
                    <a:pt x="36" y="21"/>
                  </a:lnTo>
                  <a:lnTo>
                    <a:pt x="42" y="21"/>
                  </a:lnTo>
                  <a:lnTo>
                    <a:pt x="48" y="21"/>
                  </a:lnTo>
                  <a:lnTo>
                    <a:pt x="53" y="25"/>
                  </a:lnTo>
                  <a:lnTo>
                    <a:pt x="55" y="30"/>
                  </a:lnTo>
                  <a:lnTo>
                    <a:pt x="56" y="36"/>
                  </a:lnTo>
                  <a:lnTo>
                    <a:pt x="56" y="1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32"/>
            <p:cNvSpPr>
              <a:spLocks noEditPoints="1"/>
            </p:cNvSpPr>
            <p:nvPr userDrawn="1"/>
          </p:nvSpPr>
          <p:spPr bwMode="black">
            <a:xfrm>
              <a:off x="2055813" y="6196013"/>
              <a:ext cx="119062" cy="231775"/>
            </a:xfrm>
            <a:custGeom>
              <a:avLst/>
              <a:gdLst>
                <a:gd name="T0" fmla="*/ 2147483647 w 75"/>
                <a:gd name="T1" fmla="*/ 0 h 146"/>
                <a:gd name="T2" fmla="*/ 2147483647 w 75"/>
                <a:gd name="T3" fmla="*/ 0 h 146"/>
                <a:gd name="T4" fmla="*/ 2147483647 w 75"/>
                <a:gd name="T5" fmla="*/ 0 h 146"/>
                <a:gd name="T6" fmla="*/ 2147483647 w 75"/>
                <a:gd name="T7" fmla="*/ 0 h 146"/>
                <a:gd name="T8" fmla="*/ 2147483647 w 75"/>
                <a:gd name="T9" fmla="*/ 2147483647 h 146"/>
                <a:gd name="T10" fmla="*/ 0 w 75"/>
                <a:gd name="T11" fmla="*/ 2147483647 h 146"/>
                <a:gd name="T12" fmla="*/ 0 w 75"/>
                <a:gd name="T13" fmla="*/ 2147483647 h 146"/>
                <a:gd name="T14" fmla="*/ 0 w 75"/>
                <a:gd name="T15" fmla="*/ 2147483647 h 146"/>
                <a:gd name="T16" fmla="*/ 0 w 75"/>
                <a:gd name="T17" fmla="*/ 2147483647 h 146"/>
                <a:gd name="T18" fmla="*/ 0 w 75"/>
                <a:gd name="T19" fmla="*/ 2147483647 h 146"/>
                <a:gd name="T20" fmla="*/ 2147483647 w 75"/>
                <a:gd name="T21" fmla="*/ 2147483647 h 146"/>
                <a:gd name="T22" fmla="*/ 2147483647 w 75"/>
                <a:gd name="T23" fmla="*/ 2147483647 h 146"/>
                <a:gd name="T24" fmla="*/ 2147483647 w 75"/>
                <a:gd name="T25" fmla="*/ 2147483647 h 146"/>
                <a:gd name="T26" fmla="*/ 2147483647 w 75"/>
                <a:gd name="T27" fmla="*/ 2147483647 h 146"/>
                <a:gd name="T28" fmla="*/ 2147483647 w 75"/>
                <a:gd name="T29" fmla="*/ 2147483647 h 146"/>
                <a:gd name="T30" fmla="*/ 2147483647 w 75"/>
                <a:gd name="T31" fmla="*/ 2147483647 h 146"/>
                <a:gd name="T32" fmla="*/ 2147483647 w 75"/>
                <a:gd name="T33" fmla="*/ 2147483647 h 146"/>
                <a:gd name="T34" fmla="*/ 2147483647 w 75"/>
                <a:gd name="T35" fmla="*/ 2147483647 h 146"/>
                <a:gd name="T36" fmla="*/ 2147483647 w 75"/>
                <a:gd name="T37" fmla="*/ 2147483647 h 146"/>
                <a:gd name="T38" fmla="*/ 2147483647 w 75"/>
                <a:gd name="T39" fmla="*/ 2147483647 h 146"/>
                <a:gd name="T40" fmla="*/ 2147483647 w 75"/>
                <a:gd name="T41" fmla="*/ 2147483647 h 146"/>
                <a:gd name="T42" fmla="*/ 2147483647 w 75"/>
                <a:gd name="T43" fmla="*/ 2147483647 h 146"/>
                <a:gd name="T44" fmla="*/ 2147483647 w 75"/>
                <a:gd name="T45" fmla="*/ 2147483647 h 146"/>
                <a:gd name="T46" fmla="*/ 2147483647 w 75"/>
                <a:gd name="T47" fmla="*/ 2147483647 h 146"/>
                <a:gd name="T48" fmla="*/ 2147483647 w 75"/>
                <a:gd name="T49" fmla="*/ 2147483647 h 146"/>
                <a:gd name="T50" fmla="*/ 2147483647 w 75"/>
                <a:gd name="T51" fmla="*/ 2147483647 h 146"/>
                <a:gd name="T52" fmla="*/ 2147483647 w 75"/>
                <a:gd name="T53" fmla="*/ 2147483647 h 146"/>
                <a:gd name="T54" fmla="*/ 2147483647 w 75"/>
                <a:gd name="T55" fmla="*/ 2147483647 h 146"/>
                <a:gd name="T56" fmla="*/ 2147483647 w 75"/>
                <a:gd name="T57" fmla="*/ 2147483647 h 146"/>
                <a:gd name="T58" fmla="*/ 2147483647 w 75"/>
                <a:gd name="T59" fmla="*/ 2147483647 h 146"/>
                <a:gd name="T60" fmla="*/ 2147483647 w 75"/>
                <a:gd name="T61" fmla="*/ 2147483647 h 146"/>
                <a:gd name="T62" fmla="*/ 2147483647 w 75"/>
                <a:gd name="T63" fmla="*/ 0 h 146"/>
                <a:gd name="T64" fmla="*/ 2147483647 w 75"/>
                <a:gd name="T65" fmla="*/ 0 h 146"/>
                <a:gd name="T66" fmla="*/ 2147483647 w 75"/>
                <a:gd name="T67" fmla="*/ 0 h 146"/>
                <a:gd name="T68" fmla="*/ 2147483647 w 75"/>
                <a:gd name="T69" fmla="*/ 2147483647 h 146"/>
                <a:gd name="T70" fmla="*/ 2147483647 w 75"/>
                <a:gd name="T71" fmla="*/ 2147483647 h 146"/>
                <a:gd name="T72" fmla="*/ 2147483647 w 75"/>
                <a:gd name="T73" fmla="*/ 2147483647 h 146"/>
                <a:gd name="T74" fmla="*/ 2147483647 w 75"/>
                <a:gd name="T75" fmla="*/ 2147483647 h 146"/>
                <a:gd name="T76" fmla="*/ 2147483647 w 75"/>
                <a:gd name="T77" fmla="*/ 2147483647 h 146"/>
                <a:gd name="T78" fmla="*/ 2147483647 w 75"/>
                <a:gd name="T79" fmla="*/ 2147483647 h 146"/>
                <a:gd name="T80" fmla="*/ 2147483647 w 75"/>
                <a:gd name="T81" fmla="*/ 2147483647 h 146"/>
                <a:gd name="T82" fmla="*/ 2147483647 w 75"/>
                <a:gd name="T83" fmla="*/ 2147483647 h 146"/>
                <a:gd name="T84" fmla="*/ 2147483647 w 75"/>
                <a:gd name="T85" fmla="*/ 2147483647 h 146"/>
                <a:gd name="T86" fmla="*/ 2147483647 w 75"/>
                <a:gd name="T87" fmla="*/ 2147483647 h 146"/>
                <a:gd name="T88" fmla="*/ 2147483647 w 75"/>
                <a:gd name="T89" fmla="*/ 2147483647 h 146"/>
                <a:gd name="T90" fmla="*/ 2147483647 w 75"/>
                <a:gd name="T91" fmla="*/ 2147483647 h 146"/>
                <a:gd name="T92" fmla="*/ 2147483647 w 75"/>
                <a:gd name="T93" fmla="*/ 2147483647 h 146"/>
                <a:gd name="T94" fmla="*/ 2147483647 w 75"/>
                <a:gd name="T95" fmla="*/ 2147483647 h 146"/>
                <a:gd name="T96" fmla="*/ 2147483647 w 75"/>
                <a:gd name="T97" fmla="*/ 2147483647 h 1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5" h="146">
                  <a:moveTo>
                    <a:pt x="39" y="0"/>
                  </a:moveTo>
                  <a:lnTo>
                    <a:pt x="6" y="0"/>
                  </a:lnTo>
                  <a:lnTo>
                    <a:pt x="3" y="0"/>
                  </a:lnTo>
                  <a:lnTo>
                    <a:pt x="1" y="2"/>
                  </a:lnTo>
                  <a:lnTo>
                    <a:pt x="0" y="4"/>
                  </a:lnTo>
                  <a:lnTo>
                    <a:pt x="0" y="6"/>
                  </a:lnTo>
                  <a:lnTo>
                    <a:pt x="0" y="140"/>
                  </a:lnTo>
                  <a:lnTo>
                    <a:pt x="0" y="143"/>
                  </a:lnTo>
                  <a:lnTo>
                    <a:pt x="1" y="145"/>
                  </a:lnTo>
                  <a:lnTo>
                    <a:pt x="3" y="146"/>
                  </a:lnTo>
                  <a:lnTo>
                    <a:pt x="6" y="146"/>
                  </a:lnTo>
                  <a:lnTo>
                    <a:pt x="39" y="146"/>
                  </a:lnTo>
                  <a:lnTo>
                    <a:pt x="46" y="146"/>
                  </a:lnTo>
                  <a:lnTo>
                    <a:pt x="52" y="144"/>
                  </a:lnTo>
                  <a:lnTo>
                    <a:pt x="58" y="140"/>
                  </a:lnTo>
                  <a:lnTo>
                    <a:pt x="64" y="137"/>
                  </a:lnTo>
                  <a:lnTo>
                    <a:pt x="68" y="131"/>
                  </a:lnTo>
                  <a:lnTo>
                    <a:pt x="71" y="125"/>
                  </a:lnTo>
                  <a:lnTo>
                    <a:pt x="74" y="119"/>
                  </a:lnTo>
                  <a:lnTo>
                    <a:pt x="75" y="112"/>
                  </a:lnTo>
                  <a:lnTo>
                    <a:pt x="75" y="36"/>
                  </a:lnTo>
                  <a:lnTo>
                    <a:pt x="74" y="29"/>
                  </a:lnTo>
                  <a:lnTo>
                    <a:pt x="71" y="22"/>
                  </a:lnTo>
                  <a:lnTo>
                    <a:pt x="68" y="16"/>
                  </a:lnTo>
                  <a:lnTo>
                    <a:pt x="64" y="11"/>
                  </a:lnTo>
                  <a:lnTo>
                    <a:pt x="58" y="6"/>
                  </a:lnTo>
                  <a:lnTo>
                    <a:pt x="52" y="3"/>
                  </a:lnTo>
                  <a:lnTo>
                    <a:pt x="46" y="0"/>
                  </a:lnTo>
                  <a:lnTo>
                    <a:pt x="39" y="0"/>
                  </a:lnTo>
                  <a:close/>
                  <a:moveTo>
                    <a:pt x="53" y="112"/>
                  </a:moveTo>
                  <a:lnTo>
                    <a:pt x="53" y="112"/>
                  </a:lnTo>
                  <a:lnTo>
                    <a:pt x="52" y="116"/>
                  </a:lnTo>
                  <a:lnTo>
                    <a:pt x="49" y="121"/>
                  </a:lnTo>
                  <a:lnTo>
                    <a:pt x="45" y="125"/>
                  </a:lnTo>
                  <a:lnTo>
                    <a:pt x="39" y="126"/>
                  </a:lnTo>
                  <a:lnTo>
                    <a:pt x="20" y="126"/>
                  </a:lnTo>
                  <a:lnTo>
                    <a:pt x="20" y="21"/>
                  </a:lnTo>
                  <a:lnTo>
                    <a:pt x="39" y="21"/>
                  </a:lnTo>
                  <a:lnTo>
                    <a:pt x="45" y="22"/>
                  </a:lnTo>
                  <a:lnTo>
                    <a:pt x="49" y="25"/>
                  </a:lnTo>
                  <a:lnTo>
                    <a:pt x="52" y="30"/>
                  </a:lnTo>
                  <a:lnTo>
                    <a:pt x="53" y="36"/>
                  </a:lnTo>
                  <a:lnTo>
                    <a:pt x="5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33"/>
            <p:cNvSpPr>
              <a:spLocks/>
            </p:cNvSpPr>
            <p:nvPr userDrawn="1"/>
          </p:nvSpPr>
          <p:spPr bwMode="black">
            <a:xfrm>
              <a:off x="2193925" y="6196013"/>
              <a:ext cx="127000" cy="231775"/>
            </a:xfrm>
            <a:custGeom>
              <a:avLst/>
              <a:gdLst>
                <a:gd name="T0" fmla="*/ 2147483647 w 80"/>
                <a:gd name="T1" fmla="*/ 0 h 146"/>
                <a:gd name="T2" fmla="*/ 2147483647 w 80"/>
                <a:gd name="T3" fmla="*/ 0 h 146"/>
                <a:gd name="T4" fmla="*/ 2147483647 w 80"/>
                <a:gd name="T5" fmla="*/ 0 h 146"/>
                <a:gd name="T6" fmla="*/ 2147483647 w 80"/>
                <a:gd name="T7" fmla="*/ 2147483647 h 146"/>
                <a:gd name="T8" fmla="*/ 2147483647 w 80"/>
                <a:gd name="T9" fmla="*/ 2147483647 h 146"/>
                <a:gd name="T10" fmla="*/ 2147483647 w 80"/>
                <a:gd name="T11" fmla="*/ 2147483647 h 146"/>
                <a:gd name="T12" fmla="*/ 2147483647 w 80"/>
                <a:gd name="T13" fmla="*/ 2147483647 h 146"/>
                <a:gd name="T14" fmla="*/ 2147483647 w 80"/>
                <a:gd name="T15" fmla="*/ 2147483647 h 146"/>
                <a:gd name="T16" fmla="*/ 2147483647 w 80"/>
                <a:gd name="T17" fmla="*/ 2147483647 h 146"/>
                <a:gd name="T18" fmla="*/ 2147483647 w 80"/>
                <a:gd name="T19" fmla="*/ 0 h 146"/>
                <a:gd name="T20" fmla="*/ 2147483647 w 80"/>
                <a:gd name="T21" fmla="*/ 0 h 146"/>
                <a:gd name="T22" fmla="*/ 2147483647 w 80"/>
                <a:gd name="T23" fmla="*/ 0 h 146"/>
                <a:gd name="T24" fmla="*/ 2147483647 w 80"/>
                <a:gd name="T25" fmla="*/ 0 h 146"/>
                <a:gd name="T26" fmla="*/ 2147483647 w 80"/>
                <a:gd name="T27" fmla="*/ 2147483647 h 146"/>
                <a:gd name="T28" fmla="*/ 0 w 80"/>
                <a:gd name="T29" fmla="*/ 2147483647 h 146"/>
                <a:gd name="T30" fmla="*/ 0 w 80"/>
                <a:gd name="T31" fmla="*/ 2147483647 h 146"/>
                <a:gd name="T32" fmla="*/ 2147483647 w 80"/>
                <a:gd name="T33" fmla="*/ 2147483647 h 146"/>
                <a:gd name="T34" fmla="*/ 2147483647 w 80"/>
                <a:gd name="T35" fmla="*/ 2147483647 h 146"/>
                <a:gd name="T36" fmla="*/ 2147483647 w 80"/>
                <a:gd name="T37" fmla="*/ 2147483647 h 146"/>
                <a:gd name="T38" fmla="*/ 2147483647 w 80"/>
                <a:gd name="T39" fmla="*/ 2147483647 h 146"/>
                <a:gd name="T40" fmla="*/ 2147483647 w 80"/>
                <a:gd name="T41" fmla="*/ 2147483647 h 146"/>
                <a:gd name="T42" fmla="*/ 2147483647 w 80"/>
                <a:gd name="T43" fmla="*/ 2147483647 h 146"/>
                <a:gd name="T44" fmla="*/ 2147483647 w 80"/>
                <a:gd name="T45" fmla="*/ 2147483647 h 146"/>
                <a:gd name="T46" fmla="*/ 2147483647 w 80"/>
                <a:gd name="T47" fmla="*/ 2147483647 h 146"/>
                <a:gd name="T48" fmla="*/ 2147483647 w 80"/>
                <a:gd name="T49" fmla="*/ 2147483647 h 146"/>
                <a:gd name="T50" fmla="*/ 2147483647 w 80"/>
                <a:gd name="T51" fmla="*/ 2147483647 h 146"/>
                <a:gd name="T52" fmla="*/ 2147483647 w 80"/>
                <a:gd name="T53" fmla="*/ 2147483647 h 146"/>
                <a:gd name="T54" fmla="*/ 2147483647 w 80"/>
                <a:gd name="T55" fmla="*/ 2147483647 h 146"/>
                <a:gd name="T56" fmla="*/ 2147483647 w 80"/>
                <a:gd name="T57" fmla="*/ 2147483647 h 146"/>
                <a:gd name="T58" fmla="*/ 2147483647 w 80"/>
                <a:gd name="T59" fmla="*/ 2147483647 h 146"/>
                <a:gd name="T60" fmla="*/ 2147483647 w 80"/>
                <a:gd name="T61" fmla="*/ 2147483647 h 146"/>
                <a:gd name="T62" fmla="*/ 2147483647 w 80"/>
                <a:gd name="T63" fmla="*/ 2147483647 h 146"/>
                <a:gd name="T64" fmla="*/ 2147483647 w 80"/>
                <a:gd name="T65" fmla="*/ 2147483647 h 146"/>
                <a:gd name="T66" fmla="*/ 2147483647 w 80"/>
                <a:gd name="T67" fmla="*/ 2147483647 h 146"/>
                <a:gd name="T68" fmla="*/ 2147483647 w 80"/>
                <a:gd name="T69" fmla="*/ 0 h 146"/>
                <a:gd name="T70" fmla="*/ 2147483647 w 80"/>
                <a:gd name="T71" fmla="*/ 0 h 146"/>
                <a:gd name="T72" fmla="*/ 2147483647 w 80"/>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0" h="146">
                  <a:moveTo>
                    <a:pt x="73" y="0"/>
                  </a:moveTo>
                  <a:lnTo>
                    <a:pt x="64" y="0"/>
                  </a:lnTo>
                  <a:lnTo>
                    <a:pt x="61" y="2"/>
                  </a:lnTo>
                  <a:lnTo>
                    <a:pt x="58" y="4"/>
                  </a:lnTo>
                  <a:lnTo>
                    <a:pt x="39" y="57"/>
                  </a:lnTo>
                  <a:lnTo>
                    <a:pt x="21" y="4"/>
                  </a:lnTo>
                  <a:lnTo>
                    <a:pt x="19" y="2"/>
                  </a:lnTo>
                  <a:lnTo>
                    <a:pt x="15" y="0"/>
                  </a:lnTo>
                  <a:lnTo>
                    <a:pt x="6" y="0"/>
                  </a:lnTo>
                  <a:lnTo>
                    <a:pt x="3" y="0"/>
                  </a:lnTo>
                  <a:lnTo>
                    <a:pt x="1" y="3"/>
                  </a:lnTo>
                  <a:lnTo>
                    <a:pt x="0" y="5"/>
                  </a:lnTo>
                  <a:lnTo>
                    <a:pt x="0" y="9"/>
                  </a:lnTo>
                  <a:lnTo>
                    <a:pt x="30" y="83"/>
                  </a:lnTo>
                  <a:lnTo>
                    <a:pt x="30" y="140"/>
                  </a:lnTo>
                  <a:lnTo>
                    <a:pt x="30" y="143"/>
                  </a:lnTo>
                  <a:lnTo>
                    <a:pt x="31" y="145"/>
                  </a:lnTo>
                  <a:lnTo>
                    <a:pt x="33" y="146"/>
                  </a:lnTo>
                  <a:lnTo>
                    <a:pt x="36" y="146"/>
                  </a:lnTo>
                  <a:lnTo>
                    <a:pt x="44" y="146"/>
                  </a:lnTo>
                  <a:lnTo>
                    <a:pt x="47" y="146"/>
                  </a:lnTo>
                  <a:lnTo>
                    <a:pt x="49" y="145"/>
                  </a:lnTo>
                  <a:lnTo>
                    <a:pt x="50" y="143"/>
                  </a:lnTo>
                  <a:lnTo>
                    <a:pt x="50" y="140"/>
                  </a:lnTo>
                  <a:lnTo>
                    <a:pt x="50" y="83"/>
                  </a:lnTo>
                  <a:lnTo>
                    <a:pt x="79" y="9"/>
                  </a:lnTo>
                  <a:lnTo>
                    <a:pt x="80" y="5"/>
                  </a:lnTo>
                  <a:lnTo>
                    <a:pt x="79" y="3"/>
                  </a:lnTo>
                  <a:lnTo>
                    <a:pt x="76" y="0"/>
                  </a:lnTo>
                  <a:lnTo>
                    <a:pt x="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34"/>
            <p:cNvSpPr>
              <a:spLocks/>
            </p:cNvSpPr>
            <p:nvPr userDrawn="1"/>
          </p:nvSpPr>
          <p:spPr bwMode="black">
            <a:xfrm>
              <a:off x="1455738" y="5883275"/>
              <a:ext cx="33337" cy="231775"/>
            </a:xfrm>
            <a:custGeom>
              <a:avLst/>
              <a:gdLst>
                <a:gd name="T0" fmla="*/ 2147483647 w 21"/>
                <a:gd name="T1" fmla="*/ 2147483647 h 146"/>
                <a:gd name="T2" fmla="*/ 2147483647 w 21"/>
                <a:gd name="T3" fmla="*/ 2147483647 h 146"/>
                <a:gd name="T4" fmla="*/ 2147483647 w 21"/>
                <a:gd name="T5" fmla="*/ 2147483647 h 146"/>
                <a:gd name="T6" fmla="*/ 2147483647 w 21"/>
                <a:gd name="T7" fmla="*/ 2147483647 h 146"/>
                <a:gd name="T8" fmla="*/ 2147483647 w 21"/>
                <a:gd name="T9" fmla="*/ 2147483647 h 146"/>
                <a:gd name="T10" fmla="*/ 2147483647 w 21"/>
                <a:gd name="T11" fmla="*/ 2147483647 h 146"/>
                <a:gd name="T12" fmla="*/ 2147483647 w 21"/>
                <a:gd name="T13" fmla="*/ 2147483647 h 146"/>
                <a:gd name="T14" fmla="*/ 2147483647 w 21"/>
                <a:gd name="T15" fmla="*/ 2147483647 h 146"/>
                <a:gd name="T16" fmla="*/ 2147483647 w 21"/>
                <a:gd name="T17" fmla="*/ 2147483647 h 146"/>
                <a:gd name="T18" fmla="*/ 2147483647 w 21"/>
                <a:gd name="T19" fmla="*/ 2147483647 h 146"/>
                <a:gd name="T20" fmla="*/ 2147483647 w 21"/>
                <a:gd name="T21" fmla="*/ 2147483647 h 146"/>
                <a:gd name="T22" fmla="*/ 0 w 21"/>
                <a:gd name="T23" fmla="*/ 2147483647 h 146"/>
                <a:gd name="T24" fmla="*/ 0 w 21"/>
                <a:gd name="T25" fmla="*/ 2147483647 h 146"/>
                <a:gd name="T26" fmla="*/ 0 w 21"/>
                <a:gd name="T27" fmla="*/ 2147483647 h 146"/>
                <a:gd name="T28" fmla="*/ 2147483647 w 21"/>
                <a:gd name="T29" fmla="*/ 2147483647 h 146"/>
                <a:gd name="T30" fmla="*/ 2147483647 w 21"/>
                <a:gd name="T31" fmla="*/ 2147483647 h 146"/>
                <a:gd name="T32" fmla="*/ 2147483647 w 21"/>
                <a:gd name="T33" fmla="*/ 0 h 146"/>
                <a:gd name="T34" fmla="*/ 2147483647 w 21"/>
                <a:gd name="T35" fmla="*/ 0 h 146"/>
                <a:gd name="T36" fmla="*/ 2147483647 w 21"/>
                <a:gd name="T37" fmla="*/ 0 h 146"/>
                <a:gd name="T38" fmla="*/ 2147483647 w 21"/>
                <a:gd name="T39" fmla="*/ 0 h 146"/>
                <a:gd name="T40" fmla="*/ 2147483647 w 21"/>
                <a:gd name="T41" fmla="*/ 0 h 146"/>
                <a:gd name="T42" fmla="*/ 2147483647 w 21"/>
                <a:gd name="T43" fmla="*/ 2147483647 h 146"/>
                <a:gd name="T44" fmla="*/ 2147483647 w 21"/>
                <a:gd name="T45" fmla="*/ 2147483647 h 146"/>
                <a:gd name="T46" fmla="*/ 2147483647 w 21"/>
                <a:gd name="T47" fmla="*/ 2147483647 h 146"/>
                <a:gd name="T48" fmla="*/ 2147483647 w 21"/>
                <a:gd name="T49" fmla="*/ 2147483647 h 1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 h="146">
                  <a:moveTo>
                    <a:pt x="21" y="140"/>
                  </a:moveTo>
                  <a:lnTo>
                    <a:pt x="21" y="140"/>
                  </a:lnTo>
                  <a:lnTo>
                    <a:pt x="21" y="142"/>
                  </a:lnTo>
                  <a:lnTo>
                    <a:pt x="19" y="143"/>
                  </a:lnTo>
                  <a:lnTo>
                    <a:pt x="18" y="146"/>
                  </a:lnTo>
                  <a:lnTo>
                    <a:pt x="15" y="146"/>
                  </a:lnTo>
                  <a:lnTo>
                    <a:pt x="7" y="146"/>
                  </a:lnTo>
                  <a:lnTo>
                    <a:pt x="5" y="146"/>
                  </a:lnTo>
                  <a:lnTo>
                    <a:pt x="2" y="143"/>
                  </a:lnTo>
                  <a:lnTo>
                    <a:pt x="1" y="142"/>
                  </a:lnTo>
                  <a:lnTo>
                    <a:pt x="0" y="140"/>
                  </a:lnTo>
                  <a:lnTo>
                    <a:pt x="0" y="6"/>
                  </a:lnTo>
                  <a:lnTo>
                    <a:pt x="1" y="4"/>
                  </a:lnTo>
                  <a:lnTo>
                    <a:pt x="2" y="1"/>
                  </a:lnTo>
                  <a:lnTo>
                    <a:pt x="5" y="0"/>
                  </a:lnTo>
                  <a:lnTo>
                    <a:pt x="7" y="0"/>
                  </a:lnTo>
                  <a:lnTo>
                    <a:pt x="15" y="0"/>
                  </a:lnTo>
                  <a:lnTo>
                    <a:pt x="18" y="0"/>
                  </a:lnTo>
                  <a:lnTo>
                    <a:pt x="19" y="1"/>
                  </a:lnTo>
                  <a:lnTo>
                    <a:pt x="21" y="4"/>
                  </a:lnTo>
                  <a:lnTo>
                    <a:pt x="21" y="6"/>
                  </a:lnTo>
                  <a:lnTo>
                    <a:pt x="21"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35"/>
            <p:cNvSpPr>
              <a:spLocks noEditPoints="1"/>
            </p:cNvSpPr>
            <p:nvPr userDrawn="1"/>
          </p:nvSpPr>
          <p:spPr bwMode="black">
            <a:xfrm>
              <a:off x="1557338" y="6196013"/>
              <a:ext cx="150812" cy="231775"/>
            </a:xfrm>
            <a:custGeom>
              <a:avLst/>
              <a:gdLst>
                <a:gd name="T0" fmla="*/ 2147483647 w 95"/>
                <a:gd name="T1" fmla="*/ 2147483647 h 146"/>
                <a:gd name="T2" fmla="*/ 2147483647 w 95"/>
                <a:gd name="T3" fmla="*/ 2147483647 h 146"/>
                <a:gd name="T4" fmla="*/ 2147483647 w 95"/>
                <a:gd name="T5" fmla="*/ 2147483647 h 146"/>
                <a:gd name="T6" fmla="*/ 2147483647 w 95"/>
                <a:gd name="T7" fmla="*/ 2147483647 h 146"/>
                <a:gd name="T8" fmla="*/ 2147483647 w 95"/>
                <a:gd name="T9" fmla="*/ 2147483647 h 146"/>
                <a:gd name="T10" fmla="*/ 2147483647 w 95"/>
                <a:gd name="T11" fmla="*/ 2147483647 h 146"/>
                <a:gd name="T12" fmla="*/ 2147483647 w 95"/>
                <a:gd name="T13" fmla="*/ 2147483647 h 146"/>
                <a:gd name="T14" fmla="*/ 2147483647 w 95"/>
                <a:gd name="T15" fmla="*/ 2147483647 h 146"/>
                <a:gd name="T16" fmla="*/ 2147483647 w 95"/>
                <a:gd name="T17" fmla="*/ 2147483647 h 146"/>
                <a:gd name="T18" fmla="*/ 2147483647 w 95"/>
                <a:gd name="T19" fmla="*/ 2147483647 h 146"/>
                <a:gd name="T20" fmla="*/ 2147483647 w 95"/>
                <a:gd name="T21" fmla="*/ 2147483647 h 146"/>
                <a:gd name="T22" fmla="*/ 0 w 95"/>
                <a:gd name="T23" fmla="*/ 2147483647 h 146"/>
                <a:gd name="T24" fmla="*/ 2147483647 w 95"/>
                <a:gd name="T25" fmla="*/ 2147483647 h 146"/>
                <a:gd name="T26" fmla="*/ 2147483647 w 95"/>
                <a:gd name="T27" fmla="*/ 2147483647 h 146"/>
                <a:gd name="T28" fmla="*/ 2147483647 w 95"/>
                <a:gd name="T29" fmla="*/ 2147483647 h 146"/>
                <a:gd name="T30" fmla="*/ 2147483647 w 95"/>
                <a:gd name="T31" fmla="*/ 2147483647 h 146"/>
                <a:gd name="T32" fmla="*/ 2147483647 w 95"/>
                <a:gd name="T33" fmla="*/ 2147483647 h 146"/>
                <a:gd name="T34" fmla="*/ 2147483647 w 95"/>
                <a:gd name="T35" fmla="*/ 0 h 146"/>
                <a:gd name="T36" fmla="*/ 2147483647 w 95"/>
                <a:gd name="T37" fmla="*/ 0 h 146"/>
                <a:gd name="T38" fmla="*/ 2147483647 w 95"/>
                <a:gd name="T39" fmla="*/ 0 h 146"/>
                <a:gd name="T40" fmla="*/ 2147483647 w 95"/>
                <a:gd name="T41" fmla="*/ 0 h 146"/>
                <a:gd name="T42" fmla="*/ 2147483647 w 95"/>
                <a:gd name="T43" fmla="*/ 2147483647 h 146"/>
                <a:gd name="T44" fmla="*/ 2147483647 w 95"/>
                <a:gd name="T45" fmla="*/ 2147483647 h 146"/>
                <a:gd name="T46" fmla="*/ 2147483647 w 95"/>
                <a:gd name="T47" fmla="*/ 2147483647 h 146"/>
                <a:gd name="T48" fmla="*/ 2147483647 w 95"/>
                <a:gd name="T49" fmla="*/ 2147483647 h 146"/>
                <a:gd name="T50" fmla="*/ 2147483647 w 95"/>
                <a:gd name="T51" fmla="*/ 2147483647 h 146"/>
                <a:gd name="T52" fmla="*/ 2147483647 w 95"/>
                <a:gd name="T53" fmla="*/ 2147483647 h 146"/>
                <a:gd name="T54" fmla="*/ 2147483647 w 95"/>
                <a:gd name="T55" fmla="*/ 2147483647 h 146"/>
                <a:gd name="T56" fmla="*/ 2147483647 w 95"/>
                <a:gd name="T57" fmla="*/ 2147483647 h 146"/>
                <a:gd name="T58" fmla="*/ 2147483647 w 95"/>
                <a:gd name="T59" fmla="*/ 2147483647 h 146"/>
                <a:gd name="T60" fmla="*/ 2147483647 w 95"/>
                <a:gd name="T61" fmla="*/ 2147483647 h 146"/>
                <a:gd name="T62" fmla="*/ 2147483647 w 95"/>
                <a:gd name="T63" fmla="*/ 2147483647 h 146"/>
                <a:gd name="T64" fmla="*/ 2147483647 w 95"/>
                <a:gd name="T65" fmla="*/ 2147483647 h 146"/>
                <a:gd name="T66" fmla="*/ 2147483647 w 95"/>
                <a:gd name="T67" fmla="*/ 2147483647 h 146"/>
                <a:gd name="T68" fmla="*/ 2147483647 w 95"/>
                <a:gd name="T69" fmla="*/ 2147483647 h 146"/>
                <a:gd name="T70" fmla="*/ 2147483647 w 95"/>
                <a:gd name="T71" fmla="*/ 2147483647 h 146"/>
                <a:gd name="T72" fmla="*/ 2147483647 w 95"/>
                <a:gd name="T73" fmla="*/ 2147483647 h 146"/>
                <a:gd name="T74" fmla="*/ 2147483647 w 95"/>
                <a:gd name="T75" fmla="*/ 2147483647 h 146"/>
                <a:gd name="T76" fmla="*/ 2147483647 w 95"/>
                <a:gd name="T77" fmla="*/ 2147483647 h 146"/>
                <a:gd name="T78" fmla="*/ 2147483647 w 95"/>
                <a:gd name="T79" fmla="*/ 2147483647 h 1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5" h="146">
                  <a:moveTo>
                    <a:pt x="66" y="107"/>
                  </a:moveTo>
                  <a:lnTo>
                    <a:pt x="29" y="107"/>
                  </a:lnTo>
                  <a:lnTo>
                    <a:pt x="22" y="141"/>
                  </a:lnTo>
                  <a:lnTo>
                    <a:pt x="20" y="145"/>
                  </a:lnTo>
                  <a:lnTo>
                    <a:pt x="18" y="146"/>
                  </a:lnTo>
                  <a:lnTo>
                    <a:pt x="16" y="146"/>
                  </a:lnTo>
                  <a:lnTo>
                    <a:pt x="8" y="146"/>
                  </a:lnTo>
                  <a:lnTo>
                    <a:pt x="4" y="146"/>
                  </a:lnTo>
                  <a:lnTo>
                    <a:pt x="2" y="144"/>
                  </a:lnTo>
                  <a:lnTo>
                    <a:pt x="0" y="143"/>
                  </a:lnTo>
                  <a:lnTo>
                    <a:pt x="2" y="139"/>
                  </a:lnTo>
                  <a:lnTo>
                    <a:pt x="31" y="5"/>
                  </a:lnTo>
                  <a:lnTo>
                    <a:pt x="33" y="3"/>
                  </a:lnTo>
                  <a:lnTo>
                    <a:pt x="34" y="2"/>
                  </a:lnTo>
                  <a:lnTo>
                    <a:pt x="39" y="0"/>
                  </a:lnTo>
                  <a:lnTo>
                    <a:pt x="57" y="0"/>
                  </a:lnTo>
                  <a:lnTo>
                    <a:pt x="59" y="0"/>
                  </a:lnTo>
                  <a:lnTo>
                    <a:pt x="61" y="2"/>
                  </a:lnTo>
                  <a:lnTo>
                    <a:pt x="63" y="3"/>
                  </a:lnTo>
                  <a:lnTo>
                    <a:pt x="64" y="5"/>
                  </a:lnTo>
                  <a:lnTo>
                    <a:pt x="95" y="139"/>
                  </a:lnTo>
                  <a:lnTo>
                    <a:pt x="95" y="143"/>
                  </a:lnTo>
                  <a:lnTo>
                    <a:pt x="94" y="144"/>
                  </a:lnTo>
                  <a:lnTo>
                    <a:pt x="91" y="146"/>
                  </a:lnTo>
                  <a:lnTo>
                    <a:pt x="88" y="146"/>
                  </a:lnTo>
                  <a:lnTo>
                    <a:pt x="79" y="146"/>
                  </a:lnTo>
                  <a:lnTo>
                    <a:pt x="77" y="146"/>
                  </a:lnTo>
                  <a:lnTo>
                    <a:pt x="76" y="145"/>
                  </a:lnTo>
                  <a:lnTo>
                    <a:pt x="73" y="141"/>
                  </a:lnTo>
                  <a:lnTo>
                    <a:pt x="66" y="107"/>
                  </a:lnTo>
                  <a:close/>
                  <a:moveTo>
                    <a:pt x="34" y="86"/>
                  </a:moveTo>
                  <a:lnTo>
                    <a:pt x="61" y="86"/>
                  </a:lnTo>
                  <a:lnTo>
                    <a:pt x="48" y="22"/>
                  </a:lnTo>
                  <a:lnTo>
                    <a:pt x="34"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1143000"/>
            <a:ext cx="7505700" cy="4191000"/>
          </a:xfrm>
        </p:spPr>
        <p:txBody>
          <a:bodyPr anchor="t"/>
          <a:lstStyle>
            <a:lvl1pPr algn="l">
              <a:lnSpc>
                <a:spcPct val="90000"/>
              </a:lnSpc>
              <a:defRPr sz="4000" b="1" cap="all" baseline="0">
                <a:solidFill>
                  <a:schemeClr val="accent6"/>
                </a:solidFill>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304800" y="-2675"/>
            <a:ext cx="7505700" cy="840875"/>
          </a:xfrm>
        </p:spPr>
        <p:txBody>
          <a:bodyPr anchor="ctr">
            <a:normAutofit/>
          </a:bodyPr>
          <a:lstStyle>
            <a:lvl1pPr marL="0" indent="0">
              <a:lnSpc>
                <a:spcPct val="88000"/>
              </a:lnSpc>
              <a:spcAft>
                <a:spcPts val="0"/>
              </a:spcAft>
              <a:buNone/>
              <a:defRPr sz="2000" b="1" cap="all" baseline="0">
                <a:solidFill>
                  <a:schemeClr val="accent6"/>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8"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39"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40"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87262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bwMode="ltGray">
          <a:xfrm>
            <a:off x="0" y="0"/>
            <a:ext cx="9144000" cy="10668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A3C78"/>
                </a:solidFill>
                <a:latin typeface="Arial Narrow" pitchFamily="34" charset="0"/>
              </a:rPr>
              <a:t>  </a:t>
            </a:r>
          </a:p>
        </p:txBody>
      </p:sp>
      <p:sp>
        <p:nvSpPr>
          <p:cNvPr id="6" name="Freeform 6"/>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7"/>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8"/>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9"/>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0"/>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2"/>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3"/>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4"/>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5"/>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6"/>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7"/>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8"/>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9"/>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20"/>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21"/>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22"/>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23"/>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24"/>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5" name="Group 45"/>
          <p:cNvGrpSpPr>
            <a:grpSpLocks/>
          </p:cNvGrpSpPr>
          <p:nvPr/>
        </p:nvGrpSpPr>
        <p:grpSpPr bwMode="auto">
          <a:xfrm>
            <a:off x="936625" y="6219825"/>
            <a:ext cx="250825" cy="196850"/>
            <a:chOff x="8347075" y="3871913"/>
            <a:chExt cx="641350" cy="504825"/>
          </a:xfrm>
        </p:grpSpPr>
        <p:sp>
          <p:nvSpPr>
            <p:cNvPr id="26" name="Freeform 47"/>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48"/>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91440"/>
            <a:ext cx="7498080" cy="978408"/>
          </a:xfrm>
        </p:spPr>
        <p:txBody>
          <a:bodyPr/>
          <a:lstStyle>
            <a:lvl1pPr>
              <a:defRPr>
                <a:solidFill>
                  <a:schemeClr val="accent6"/>
                </a:solidFill>
                <a:latin typeface="+mj-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77950"/>
            <a:ext cx="4038600" cy="4641849"/>
          </a:xfrm>
        </p:spPr>
        <p:txBody>
          <a:bodyPr>
            <a:normAutofit/>
          </a:bodyPr>
          <a:lstStyle>
            <a:lvl1pPr marL="0" marR="0" indent="0" algn="l" defTabSz="914400" rtl="0" eaLnBrk="1" fontAlgn="base" latinLnBrk="0" hangingPunct="1">
              <a:lnSpc>
                <a:spcPct val="100000"/>
              </a:lnSpc>
              <a:spcBef>
                <a:spcPct val="0"/>
              </a:spcBef>
              <a:spcAft>
                <a:spcPts val="1200"/>
              </a:spcAft>
              <a:buClrTx/>
              <a:buSzTx/>
              <a:buFont typeface="Arial" pitchFamily="34" charset="0"/>
              <a:buNone/>
              <a:tabLst/>
              <a:defRPr sz="1800">
                <a:latin typeface="+mn-lt"/>
              </a:defRPr>
            </a:lvl1pPr>
            <a:lvl2pPr marL="347663" marR="0" indent="-347663" algn="l" defTabSz="914400" rtl="0" eaLnBrk="1" fontAlgn="base" latinLnBrk="0" hangingPunct="1">
              <a:lnSpc>
                <a:spcPct val="100000"/>
              </a:lnSpc>
              <a:spcBef>
                <a:spcPct val="0"/>
              </a:spcBef>
              <a:spcAft>
                <a:spcPts val="1200"/>
              </a:spcAft>
              <a:buClrTx/>
              <a:buSzTx/>
              <a:buFont typeface="Freya" pitchFamily="2" charset="0"/>
              <a:buChar char="—"/>
              <a:tabLst/>
              <a:defRPr sz="1800">
                <a:latin typeface="+mn-lt"/>
              </a:defRPr>
            </a:lvl2pPr>
            <a:lvl3pPr marL="576263" marR="0" indent="-228600" algn="l" defTabSz="914400" rtl="0" eaLnBrk="1" fontAlgn="base" latinLnBrk="0" hangingPunct="1">
              <a:lnSpc>
                <a:spcPct val="100000"/>
              </a:lnSpc>
              <a:spcBef>
                <a:spcPct val="0"/>
              </a:spcBef>
              <a:spcAft>
                <a:spcPts val="1200"/>
              </a:spcAft>
              <a:buClrTx/>
              <a:buSzTx/>
              <a:buFont typeface="Arial" pitchFamily="34" charset="0"/>
              <a:buChar char="•"/>
              <a:tabLst/>
              <a:defRPr sz="1800">
                <a:latin typeface="+mn-lt"/>
              </a:defRPr>
            </a:lvl3pPr>
            <a:lvl4pPr marL="858838" marR="0" indent="-228600" algn="l" defTabSz="914400" rtl="0" eaLnBrk="1" fontAlgn="base" latinLnBrk="0" hangingPunct="1">
              <a:lnSpc>
                <a:spcPct val="100000"/>
              </a:lnSpc>
              <a:spcBef>
                <a:spcPct val="0"/>
              </a:spcBef>
              <a:spcAft>
                <a:spcPts val="1200"/>
              </a:spcAft>
              <a:buClrTx/>
              <a:buSzTx/>
              <a:buFont typeface="Symbol" pitchFamily="18" charset="2"/>
              <a:buChar char="-"/>
              <a:tabLst/>
              <a:defRPr sz="1800">
                <a:latin typeface="+mn-lt"/>
              </a:defRPr>
            </a:lvl4pPr>
            <a:lvl5pPr marL="1201738" marR="0" indent="-342900" algn="l" defTabSz="914400" rtl="0" eaLnBrk="1" fontAlgn="base" latinLnBrk="0" hangingPunct="1">
              <a:lnSpc>
                <a:spcPct val="100000"/>
              </a:lnSpc>
              <a:spcBef>
                <a:spcPct val="0"/>
              </a:spcBef>
              <a:spcAft>
                <a:spcPts val="1200"/>
              </a:spcAft>
              <a:buClrTx/>
              <a:buSzTx/>
              <a:buFont typeface="Arial" pitchFamily="34" charset="0"/>
              <a:buChar char="•"/>
              <a:tabLst/>
              <a:defRPr sz="1800">
                <a:latin typeface="+mn-lt"/>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Content Placeholder 3"/>
          <p:cNvSpPr>
            <a:spLocks noGrp="1"/>
          </p:cNvSpPr>
          <p:nvPr>
            <p:ph sz="half" idx="2"/>
          </p:nvPr>
        </p:nvSpPr>
        <p:spPr>
          <a:xfrm>
            <a:off x="4648200" y="1377950"/>
            <a:ext cx="4038600" cy="4641850"/>
          </a:xfrm>
        </p:spPr>
        <p:txBody>
          <a:bodyPr>
            <a:normAutofit/>
          </a:bodyPr>
          <a:lstStyle>
            <a:lvl1pPr>
              <a:defRPr sz="1800">
                <a:latin typeface="+mn-lt"/>
              </a:defRPr>
            </a:lvl1pPr>
            <a:lvl2pPr>
              <a:defRPr sz="1800">
                <a:latin typeface="+mn-lt"/>
              </a:defRPr>
            </a:lvl2pPr>
            <a:lvl3pPr marL="576263" indent="-228600">
              <a:buFont typeface="Arial" pitchFamily="34" charset="0"/>
              <a:buChar char="•"/>
              <a:defRPr sz="1800">
                <a:latin typeface="+mn-lt"/>
              </a:defRPr>
            </a:lvl3pPr>
            <a:lvl4pPr>
              <a:defRPr sz="1800">
                <a:latin typeface="+mn-lt"/>
              </a:defRPr>
            </a:lvl4pPr>
            <a:lvl5pPr marL="1087438" indent="-228600">
              <a:buFont typeface="Arial" pitchFamily="34" charset="0"/>
              <a:buChar cha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29"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30"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229681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mparison">
    <p:spTree>
      <p:nvGrpSpPr>
        <p:cNvPr id="1" name=""/>
        <p:cNvGrpSpPr/>
        <p:nvPr/>
      </p:nvGrpSpPr>
      <p:grpSpPr>
        <a:xfrm>
          <a:off x="0" y="0"/>
          <a:ext cx="0" cy="0"/>
          <a:chOff x="0" y="0"/>
          <a:chExt cx="0" cy="0"/>
        </a:xfrm>
      </p:grpSpPr>
      <p:sp>
        <p:nvSpPr>
          <p:cNvPr id="7" name="Rectangle 6"/>
          <p:cNvSpPr/>
          <p:nvPr/>
        </p:nvSpPr>
        <p:spPr bwMode="ltGray">
          <a:xfrm>
            <a:off x="0" y="0"/>
            <a:ext cx="9144000" cy="10668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A3C78"/>
                </a:solidFill>
                <a:latin typeface="Arial Narrow" pitchFamily="34" charset="0"/>
              </a:rPr>
              <a:t>  </a:t>
            </a:r>
          </a:p>
        </p:txBody>
      </p:sp>
      <p:sp>
        <p:nvSpPr>
          <p:cNvPr id="8" name="Freeform 6"/>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7"/>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8"/>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9"/>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0"/>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2"/>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3"/>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4"/>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5"/>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6"/>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7"/>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8"/>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9"/>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20"/>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21"/>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22"/>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23"/>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24"/>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7" name="Group 45"/>
          <p:cNvGrpSpPr>
            <a:grpSpLocks/>
          </p:cNvGrpSpPr>
          <p:nvPr/>
        </p:nvGrpSpPr>
        <p:grpSpPr bwMode="auto">
          <a:xfrm>
            <a:off x="936625" y="6219825"/>
            <a:ext cx="250825" cy="196850"/>
            <a:chOff x="8347075" y="3871913"/>
            <a:chExt cx="641350" cy="504825"/>
          </a:xfrm>
        </p:grpSpPr>
        <p:sp>
          <p:nvSpPr>
            <p:cNvPr id="28" name="Freeform 25"/>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26"/>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91440"/>
            <a:ext cx="7498080" cy="978408"/>
          </a:xfrm>
        </p:spPr>
        <p:txBody>
          <a:bodyPr/>
          <a:lstStyle>
            <a:lvl1pPr>
              <a:defRPr>
                <a:solidFill>
                  <a:schemeClr val="accent6"/>
                </a:solidFill>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81536"/>
            <a:ext cx="4040188" cy="639762"/>
          </a:xfrm>
        </p:spPr>
        <p:txBody>
          <a:bodyPr anchor="ctr"/>
          <a:lstStyle>
            <a:lvl1pPr marL="0" indent="0">
              <a:lnSpc>
                <a:spcPct val="90000"/>
              </a:lnSpc>
              <a:spcAft>
                <a:spcPts val="0"/>
              </a:spcAft>
              <a:buNone/>
              <a:defRPr sz="2000" b="1" cap="all"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21298"/>
            <a:ext cx="4040188" cy="3951288"/>
          </a:xfrm>
        </p:spPr>
        <p:txBody>
          <a:bodyPr>
            <a:normAutofit/>
          </a:bodyPr>
          <a:lstStyle>
            <a:lvl1pPr>
              <a:defRPr sz="1800">
                <a:latin typeface="+mn-lt"/>
              </a:defRPr>
            </a:lvl1pPr>
            <a:lvl2pPr>
              <a:defRPr sz="1800">
                <a:latin typeface="+mn-lt"/>
              </a:defRPr>
            </a:lvl2pPr>
            <a:lvl3pPr marL="576263" indent="-228600">
              <a:spcAft>
                <a:spcPts val="1000"/>
              </a:spcAft>
              <a:buFont typeface="Arial" pitchFamily="34" charset="0"/>
              <a:buChar char="•"/>
              <a:defRPr sz="1800">
                <a:latin typeface="+mn-lt"/>
              </a:defRPr>
            </a:lvl3pPr>
            <a:lvl4pPr>
              <a:spcAft>
                <a:spcPts val="800"/>
              </a:spcAft>
              <a:defRPr sz="1800">
                <a:latin typeface="+mn-lt"/>
              </a:defRPr>
            </a:lvl4pPr>
            <a:lvl5pPr marL="1087438" indent="-228600">
              <a:spcAft>
                <a:spcPts val="800"/>
              </a:spcAft>
              <a:buFont typeface="Arial" pitchFamily="34" charset="0"/>
              <a:buChar char="•"/>
              <a:defRPr sz="18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81536"/>
            <a:ext cx="4041775" cy="639762"/>
          </a:xfrm>
        </p:spPr>
        <p:txBody>
          <a:bodyPr anchor="ctr"/>
          <a:lstStyle>
            <a:lvl1pPr marL="0" indent="0">
              <a:lnSpc>
                <a:spcPct val="90000"/>
              </a:lnSpc>
              <a:spcAft>
                <a:spcPts val="0"/>
              </a:spcAft>
              <a:buNone/>
              <a:defRPr sz="2000" b="1" cap="all"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21298"/>
            <a:ext cx="4041775" cy="3951288"/>
          </a:xfrm>
        </p:spPr>
        <p:txBody>
          <a:bodyPr>
            <a:normAutofit/>
          </a:bodyPr>
          <a:lstStyle>
            <a:lvl1pPr>
              <a:defRPr sz="1800">
                <a:latin typeface="+mn-lt"/>
              </a:defRPr>
            </a:lvl1pPr>
            <a:lvl2pPr>
              <a:defRPr sz="1800">
                <a:latin typeface="+mn-lt"/>
              </a:defRPr>
            </a:lvl2pPr>
            <a:lvl3pPr marL="576263" indent="-228600">
              <a:spcAft>
                <a:spcPts val="1000"/>
              </a:spcAft>
              <a:buFont typeface="Arial" pitchFamily="34" charset="0"/>
              <a:buChar char="•"/>
              <a:defRPr sz="1800">
                <a:latin typeface="+mn-lt"/>
              </a:defRPr>
            </a:lvl3pPr>
            <a:lvl4pPr>
              <a:spcAft>
                <a:spcPts val="800"/>
              </a:spcAft>
              <a:defRPr sz="1800">
                <a:latin typeface="+mn-lt"/>
              </a:defRPr>
            </a:lvl4pPr>
            <a:lvl5pPr marL="1087438" indent="-228600">
              <a:spcAft>
                <a:spcPts val="800"/>
              </a:spcAft>
              <a:buFont typeface="Arial" pitchFamily="34" charset="0"/>
              <a:buChar char="•"/>
              <a:defRPr sz="18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31"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32"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28446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bwMode="ltGray">
          <a:xfrm>
            <a:off x="0" y="0"/>
            <a:ext cx="9144000" cy="10668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A3C78"/>
                </a:solidFill>
                <a:latin typeface="Arial Narrow" pitchFamily="34" charset="0"/>
              </a:rPr>
              <a:t>  </a:t>
            </a:r>
          </a:p>
        </p:txBody>
      </p:sp>
      <p:sp>
        <p:nvSpPr>
          <p:cNvPr id="4" name="Freeform 6"/>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7"/>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8"/>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9"/>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10"/>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11"/>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2"/>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3"/>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4"/>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5"/>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6"/>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7"/>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8"/>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9"/>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20"/>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21"/>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22"/>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23"/>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24"/>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3" name="Group 45"/>
          <p:cNvGrpSpPr>
            <a:grpSpLocks/>
          </p:cNvGrpSpPr>
          <p:nvPr/>
        </p:nvGrpSpPr>
        <p:grpSpPr bwMode="auto">
          <a:xfrm>
            <a:off x="936625" y="6219825"/>
            <a:ext cx="250825" cy="196850"/>
            <a:chOff x="8347075" y="3871913"/>
            <a:chExt cx="641350" cy="504825"/>
          </a:xfrm>
        </p:grpSpPr>
        <p:sp>
          <p:nvSpPr>
            <p:cNvPr id="24" name="Freeform 25"/>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26"/>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 name="Title 1"/>
          <p:cNvSpPr>
            <a:spLocks noGrp="1"/>
          </p:cNvSpPr>
          <p:nvPr>
            <p:ph type="title"/>
          </p:nvPr>
        </p:nvSpPr>
        <p:spPr>
          <a:xfrm>
            <a:off x="304800" y="91440"/>
            <a:ext cx="7498080" cy="978408"/>
          </a:xfrm>
        </p:spPr>
        <p:txBody>
          <a:bodyPr/>
          <a:lstStyle>
            <a:lvl1pPr>
              <a:defRPr>
                <a:solidFill>
                  <a:schemeClr val="accent6"/>
                </a:solidFill>
                <a:latin typeface="+mj-lt"/>
              </a:defRPr>
            </a:lvl1pPr>
          </a:lstStyle>
          <a:p>
            <a:r>
              <a:rPr lang="en-US" smtClean="0"/>
              <a:t>Click to edit Master title style</a:t>
            </a:r>
            <a:endParaRPr lang="en-US" dirty="0"/>
          </a:p>
        </p:txBody>
      </p:sp>
      <p:sp>
        <p:nvSpPr>
          <p:cNvPr id="26"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27"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28"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949087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reeform 6"/>
          <p:cNvSpPr>
            <a:spLocks/>
          </p:cNvSpPr>
          <p:nvPr/>
        </p:nvSpPr>
        <p:spPr bwMode="black">
          <a:xfrm>
            <a:off x="596900" y="6165850"/>
            <a:ext cx="30163" cy="115888"/>
          </a:xfrm>
          <a:custGeom>
            <a:avLst/>
            <a:gdLst>
              <a:gd name="T0" fmla="*/ 2147483647 w 50"/>
              <a:gd name="T1" fmla="*/ 2147483647 h 188"/>
              <a:gd name="T2" fmla="*/ 2147483647 w 50"/>
              <a:gd name="T3" fmla="*/ 2147483647 h 188"/>
              <a:gd name="T4" fmla="*/ 2147483647 w 50"/>
              <a:gd name="T5" fmla="*/ 2147483647 h 188"/>
              <a:gd name="T6" fmla="*/ 2147483647 w 50"/>
              <a:gd name="T7" fmla="*/ 2147483647 h 188"/>
              <a:gd name="T8" fmla="*/ 2147483647 w 50"/>
              <a:gd name="T9" fmla="*/ 2147483647 h 188"/>
              <a:gd name="T10" fmla="*/ 2147483647 w 50"/>
              <a:gd name="T11" fmla="*/ 2147483647 h 188"/>
              <a:gd name="T12" fmla="*/ 2147483647 w 50"/>
              <a:gd name="T13" fmla="*/ 2147483647 h 188"/>
              <a:gd name="T14" fmla="*/ 2147483647 w 50"/>
              <a:gd name="T15" fmla="*/ 2147483647 h 188"/>
              <a:gd name="T16" fmla="*/ 2147483647 w 50"/>
              <a:gd name="T17" fmla="*/ 0 h 188"/>
              <a:gd name="T18" fmla="*/ 2147483647 w 50"/>
              <a:gd name="T19" fmla="*/ 0 h 188"/>
              <a:gd name="T20" fmla="*/ 2147483647 w 50"/>
              <a:gd name="T21" fmla="*/ 0 h 188"/>
              <a:gd name="T22" fmla="*/ 2147483647 w 50"/>
              <a:gd name="T23" fmla="*/ 0 h 188"/>
              <a:gd name="T24" fmla="*/ 2147483647 w 50"/>
              <a:gd name="T25" fmla="*/ 2147483647 h 188"/>
              <a:gd name="T26" fmla="*/ 0 w 50"/>
              <a:gd name="T27" fmla="*/ 2147483647 h 188"/>
              <a:gd name="T28" fmla="*/ 0 w 50"/>
              <a:gd name="T29" fmla="*/ 2147483647 h 188"/>
              <a:gd name="T30" fmla="*/ 0 w 50"/>
              <a:gd name="T31" fmla="*/ 2147483647 h 188"/>
              <a:gd name="T32" fmla="*/ 2147483647 w 50"/>
              <a:gd name="T33" fmla="*/ 2147483647 h 188"/>
              <a:gd name="T34" fmla="*/ 2147483647 w 50"/>
              <a:gd name="T35" fmla="*/ 2147483647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188">
                <a:moveTo>
                  <a:pt x="4" y="188"/>
                </a:moveTo>
                <a:lnTo>
                  <a:pt x="6" y="188"/>
                </a:lnTo>
                <a:lnTo>
                  <a:pt x="10" y="188"/>
                </a:lnTo>
                <a:lnTo>
                  <a:pt x="12" y="184"/>
                </a:lnTo>
                <a:lnTo>
                  <a:pt x="50" y="8"/>
                </a:lnTo>
                <a:lnTo>
                  <a:pt x="50" y="2"/>
                </a:lnTo>
                <a:lnTo>
                  <a:pt x="46" y="0"/>
                </a:lnTo>
                <a:lnTo>
                  <a:pt x="44" y="0"/>
                </a:lnTo>
                <a:lnTo>
                  <a:pt x="40" y="0"/>
                </a:lnTo>
                <a:lnTo>
                  <a:pt x="38" y="4"/>
                </a:lnTo>
                <a:lnTo>
                  <a:pt x="0" y="182"/>
                </a:lnTo>
                <a:lnTo>
                  <a:pt x="0" y="186"/>
                </a:lnTo>
                <a:lnTo>
                  <a:pt x="4" y="18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 name="Freeform 7"/>
          <p:cNvSpPr>
            <a:spLocks/>
          </p:cNvSpPr>
          <p:nvPr/>
        </p:nvSpPr>
        <p:spPr bwMode="black">
          <a:xfrm>
            <a:off x="508000" y="6169025"/>
            <a:ext cx="50800" cy="158750"/>
          </a:xfrm>
          <a:custGeom>
            <a:avLst/>
            <a:gdLst>
              <a:gd name="T0" fmla="*/ 2147483647 w 84"/>
              <a:gd name="T1" fmla="*/ 2147483647 h 256"/>
              <a:gd name="T2" fmla="*/ 2147483647 w 84"/>
              <a:gd name="T3" fmla="*/ 2147483647 h 256"/>
              <a:gd name="T4" fmla="*/ 2147483647 w 84"/>
              <a:gd name="T5" fmla="*/ 2147483647 h 256"/>
              <a:gd name="T6" fmla="*/ 2147483647 w 84"/>
              <a:gd name="T7" fmla="*/ 2147483647 h 256"/>
              <a:gd name="T8" fmla="*/ 2147483647 w 84"/>
              <a:gd name="T9" fmla="*/ 2147483647 h 256"/>
              <a:gd name="T10" fmla="*/ 2147483647 w 84"/>
              <a:gd name="T11" fmla="*/ 2147483647 h 256"/>
              <a:gd name="T12" fmla="*/ 2147483647 w 84"/>
              <a:gd name="T13" fmla="*/ 2147483647 h 256"/>
              <a:gd name="T14" fmla="*/ 2147483647 w 84"/>
              <a:gd name="T15" fmla="*/ 2147483647 h 256"/>
              <a:gd name="T16" fmla="*/ 2147483647 w 84"/>
              <a:gd name="T17" fmla="*/ 2147483647 h 256"/>
              <a:gd name="T18" fmla="*/ 2147483647 w 84"/>
              <a:gd name="T19" fmla="*/ 2147483647 h 256"/>
              <a:gd name="T20" fmla="*/ 2147483647 w 84"/>
              <a:gd name="T21" fmla="*/ 2147483647 h 256"/>
              <a:gd name="T22" fmla="*/ 2147483647 w 84"/>
              <a:gd name="T23" fmla="*/ 0 h 256"/>
              <a:gd name="T24" fmla="*/ 2147483647 w 84"/>
              <a:gd name="T25" fmla="*/ 2147483647 h 256"/>
              <a:gd name="T26" fmla="*/ 2147483647 w 84"/>
              <a:gd name="T27" fmla="*/ 2147483647 h 256"/>
              <a:gd name="T28" fmla="*/ 0 w 84"/>
              <a:gd name="T29" fmla="*/ 2147483647 h 256"/>
              <a:gd name="T30" fmla="*/ 0 w 84"/>
              <a:gd name="T31" fmla="*/ 2147483647 h 256"/>
              <a:gd name="T32" fmla="*/ 2147483647 w 84"/>
              <a:gd name="T33" fmla="*/ 2147483647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 h="256">
                <a:moveTo>
                  <a:pt x="70" y="252"/>
                </a:moveTo>
                <a:lnTo>
                  <a:pt x="70" y="252"/>
                </a:lnTo>
                <a:lnTo>
                  <a:pt x="74" y="254"/>
                </a:lnTo>
                <a:lnTo>
                  <a:pt x="78" y="256"/>
                </a:lnTo>
                <a:lnTo>
                  <a:pt x="80" y="254"/>
                </a:lnTo>
                <a:lnTo>
                  <a:pt x="84" y="252"/>
                </a:lnTo>
                <a:lnTo>
                  <a:pt x="84" y="248"/>
                </a:lnTo>
                <a:lnTo>
                  <a:pt x="12" y="4"/>
                </a:lnTo>
                <a:lnTo>
                  <a:pt x="10" y="2"/>
                </a:lnTo>
                <a:lnTo>
                  <a:pt x="6" y="0"/>
                </a:lnTo>
                <a:lnTo>
                  <a:pt x="4" y="2"/>
                </a:lnTo>
                <a:lnTo>
                  <a:pt x="0" y="4"/>
                </a:lnTo>
                <a:lnTo>
                  <a:pt x="0" y="8"/>
                </a:lnTo>
                <a:lnTo>
                  <a:pt x="70" y="25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 name="Freeform 8"/>
          <p:cNvSpPr>
            <a:spLocks/>
          </p:cNvSpPr>
          <p:nvPr/>
        </p:nvSpPr>
        <p:spPr bwMode="black">
          <a:xfrm>
            <a:off x="385763" y="6438900"/>
            <a:ext cx="134937" cy="111125"/>
          </a:xfrm>
          <a:custGeom>
            <a:avLst/>
            <a:gdLst>
              <a:gd name="T0" fmla="*/ 2147483647 w 218"/>
              <a:gd name="T1" fmla="*/ 2147483647 h 178"/>
              <a:gd name="T2" fmla="*/ 2147483647 w 218"/>
              <a:gd name="T3" fmla="*/ 2147483647 h 178"/>
              <a:gd name="T4" fmla="*/ 2147483647 w 218"/>
              <a:gd name="T5" fmla="*/ 2147483647 h 178"/>
              <a:gd name="T6" fmla="*/ 2147483647 w 218"/>
              <a:gd name="T7" fmla="*/ 0 h 178"/>
              <a:gd name="T8" fmla="*/ 2147483647 w 218"/>
              <a:gd name="T9" fmla="*/ 0 h 178"/>
              <a:gd name="T10" fmla="*/ 2147483647 w 218"/>
              <a:gd name="T11" fmla="*/ 0 h 178"/>
              <a:gd name="T12" fmla="*/ 2147483647 w 218"/>
              <a:gd name="T13" fmla="*/ 0 h 178"/>
              <a:gd name="T14" fmla="*/ 2147483647 w 218"/>
              <a:gd name="T15" fmla="*/ 2147483647 h 178"/>
              <a:gd name="T16" fmla="*/ 2147483647 w 218"/>
              <a:gd name="T17" fmla="*/ 2147483647 h 178"/>
              <a:gd name="T18" fmla="*/ 0 w 218"/>
              <a:gd name="T19" fmla="*/ 2147483647 h 178"/>
              <a:gd name="T20" fmla="*/ 0 w 218"/>
              <a:gd name="T21" fmla="*/ 2147483647 h 178"/>
              <a:gd name="T22" fmla="*/ 0 w 218"/>
              <a:gd name="T23" fmla="*/ 2147483647 h 178"/>
              <a:gd name="T24" fmla="*/ 2147483647 w 218"/>
              <a:gd name="T25" fmla="*/ 2147483647 h 178"/>
              <a:gd name="T26" fmla="*/ 2147483647 w 218"/>
              <a:gd name="T27" fmla="*/ 2147483647 h 178"/>
              <a:gd name="T28" fmla="*/ 2147483647 w 218"/>
              <a:gd name="T29" fmla="*/ 2147483647 h 178"/>
              <a:gd name="T30" fmla="*/ 2147483647 w 218"/>
              <a:gd name="T31" fmla="*/ 2147483647 h 178"/>
              <a:gd name="T32" fmla="*/ 2147483647 w 218"/>
              <a:gd name="T33" fmla="*/ 2147483647 h 178"/>
              <a:gd name="T34" fmla="*/ 2147483647 w 218"/>
              <a:gd name="T35" fmla="*/ 2147483647 h 178"/>
              <a:gd name="T36" fmla="*/ 2147483647 w 218"/>
              <a:gd name="T37" fmla="*/ 2147483647 h 178"/>
              <a:gd name="T38" fmla="*/ 2147483647 w 218"/>
              <a:gd name="T39" fmla="*/ 2147483647 h 178"/>
              <a:gd name="T40" fmla="*/ 2147483647 w 218"/>
              <a:gd name="T41" fmla="*/ 2147483647 h 178"/>
              <a:gd name="T42" fmla="*/ 2147483647 w 218"/>
              <a:gd name="T43" fmla="*/ 2147483647 h 178"/>
              <a:gd name="T44" fmla="*/ 2147483647 w 218"/>
              <a:gd name="T45" fmla="*/ 2147483647 h 178"/>
              <a:gd name="T46" fmla="*/ 2147483647 w 218"/>
              <a:gd name="T47" fmla="*/ 2147483647 h 178"/>
              <a:gd name="T48" fmla="*/ 2147483647 w 218"/>
              <a:gd name="T49" fmla="*/ 2147483647 h 178"/>
              <a:gd name="T50" fmla="*/ 2147483647 w 218"/>
              <a:gd name="T51" fmla="*/ 2147483647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8" h="178">
                <a:moveTo>
                  <a:pt x="216" y="12"/>
                </a:moveTo>
                <a:lnTo>
                  <a:pt x="210" y="2"/>
                </a:lnTo>
                <a:lnTo>
                  <a:pt x="206" y="0"/>
                </a:lnTo>
                <a:lnTo>
                  <a:pt x="204" y="0"/>
                </a:lnTo>
                <a:lnTo>
                  <a:pt x="200" y="0"/>
                </a:lnTo>
                <a:lnTo>
                  <a:pt x="198" y="0"/>
                </a:lnTo>
                <a:lnTo>
                  <a:pt x="2" y="154"/>
                </a:lnTo>
                <a:lnTo>
                  <a:pt x="0" y="156"/>
                </a:lnTo>
                <a:lnTo>
                  <a:pt x="0" y="160"/>
                </a:lnTo>
                <a:lnTo>
                  <a:pt x="0" y="162"/>
                </a:lnTo>
                <a:lnTo>
                  <a:pt x="2" y="166"/>
                </a:lnTo>
                <a:lnTo>
                  <a:pt x="8" y="176"/>
                </a:lnTo>
                <a:lnTo>
                  <a:pt x="10" y="178"/>
                </a:lnTo>
                <a:lnTo>
                  <a:pt x="14" y="178"/>
                </a:lnTo>
                <a:lnTo>
                  <a:pt x="18" y="178"/>
                </a:lnTo>
                <a:lnTo>
                  <a:pt x="20" y="176"/>
                </a:lnTo>
                <a:lnTo>
                  <a:pt x="216" y="24"/>
                </a:lnTo>
                <a:lnTo>
                  <a:pt x="218" y="20"/>
                </a:lnTo>
                <a:lnTo>
                  <a:pt x="218" y="18"/>
                </a:lnTo>
                <a:lnTo>
                  <a:pt x="218" y="14"/>
                </a:lnTo>
                <a:lnTo>
                  <a:pt x="216" y="1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9"/>
          <p:cNvSpPr>
            <a:spLocks/>
          </p:cNvSpPr>
          <p:nvPr/>
        </p:nvSpPr>
        <p:spPr bwMode="black">
          <a:xfrm>
            <a:off x="585788" y="6465888"/>
            <a:ext cx="84137" cy="161925"/>
          </a:xfrm>
          <a:custGeom>
            <a:avLst/>
            <a:gdLst>
              <a:gd name="T0" fmla="*/ 2147483647 w 136"/>
              <a:gd name="T1" fmla="*/ 2147483647 h 262"/>
              <a:gd name="T2" fmla="*/ 2147483647 w 136"/>
              <a:gd name="T3" fmla="*/ 2147483647 h 262"/>
              <a:gd name="T4" fmla="*/ 2147483647 w 136"/>
              <a:gd name="T5" fmla="*/ 2147483647 h 262"/>
              <a:gd name="T6" fmla="*/ 2147483647 w 136"/>
              <a:gd name="T7" fmla="*/ 0 h 262"/>
              <a:gd name="T8" fmla="*/ 2147483647 w 136"/>
              <a:gd name="T9" fmla="*/ 0 h 262"/>
              <a:gd name="T10" fmla="*/ 2147483647 w 136"/>
              <a:gd name="T11" fmla="*/ 0 h 262"/>
              <a:gd name="T12" fmla="*/ 2147483647 w 136"/>
              <a:gd name="T13" fmla="*/ 2147483647 h 262"/>
              <a:gd name="T14" fmla="*/ 2147483647 w 136"/>
              <a:gd name="T15" fmla="*/ 2147483647 h 262"/>
              <a:gd name="T16" fmla="*/ 2147483647 w 136"/>
              <a:gd name="T17" fmla="*/ 2147483647 h 262"/>
              <a:gd name="T18" fmla="*/ 0 w 136"/>
              <a:gd name="T19" fmla="*/ 2147483647 h 262"/>
              <a:gd name="T20" fmla="*/ 0 w 136"/>
              <a:gd name="T21" fmla="*/ 2147483647 h 262"/>
              <a:gd name="T22" fmla="*/ 0 w 136"/>
              <a:gd name="T23" fmla="*/ 2147483647 h 262"/>
              <a:gd name="T24" fmla="*/ 2147483647 w 136"/>
              <a:gd name="T25" fmla="*/ 2147483647 h 262"/>
              <a:gd name="T26" fmla="*/ 2147483647 w 136"/>
              <a:gd name="T27" fmla="*/ 2147483647 h 262"/>
              <a:gd name="T28" fmla="*/ 2147483647 w 136"/>
              <a:gd name="T29" fmla="*/ 2147483647 h 262"/>
              <a:gd name="T30" fmla="*/ 2147483647 w 136"/>
              <a:gd name="T31" fmla="*/ 2147483647 h 262"/>
              <a:gd name="T32" fmla="*/ 2147483647 w 136"/>
              <a:gd name="T33" fmla="*/ 2147483647 h 262"/>
              <a:gd name="T34" fmla="*/ 2147483647 w 136"/>
              <a:gd name="T35" fmla="*/ 2147483647 h 262"/>
              <a:gd name="T36" fmla="*/ 2147483647 w 136"/>
              <a:gd name="T37" fmla="*/ 2147483647 h 262"/>
              <a:gd name="T38" fmla="*/ 2147483647 w 136"/>
              <a:gd name="T39" fmla="*/ 2147483647 h 262"/>
              <a:gd name="T40" fmla="*/ 2147483647 w 136"/>
              <a:gd name="T41" fmla="*/ 2147483647 h 262"/>
              <a:gd name="T42" fmla="*/ 2147483647 w 136"/>
              <a:gd name="T43" fmla="*/ 2147483647 h 262"/>
              <a:gd name="T44" fmla="*/ 2147483647 w 136"/>
              <a:gd name="T45" fmla="*/ 2147483647 h 262"/>
              <a:gd name="T46" fmla="*/ 2147483647 w 136"/>
              <a:gd name="T47" fmla="*/ 2147483647 h 262"/>
              <a:gd name="T48" fmla="*/ 2147483647 w 136"/>
              <a:gd name="T49" fmla="*/ 2147483647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262">
                <a:moveTo>
                  <a:pt x="58" y="8"/>
                </a:moveTo>
                <a:lnTo>
                  <a:pt x="58" y="8"/>
                </a:lnTo>
                <a:lnTo>
                  <a:pt x="56" y="4"/>
                </a:lnTo>
                <a:lnTo>
                  <a:pt x="52" y="0"/>
                </a:lnTo>
                <a:lnTo>
                  <a:pt x="46" y="0"/>
                </a:lnTo>
                <a:lnTo>
                  <a:pt x="42" y="0"/>
                </a:lnTo>
                <a:lnTo>
                  <a:pt x="8" y="12"/>
                </a:lnTo>
                <a:lnTo>
                  <a:pt x="4" y="14"/>
                </a:lnTo>
                <a:lnTo>
                  <a:pt x="0" y="18"/>
                </a:lnTo>
                <a:lnTo>
                  <a:pt x="0" y="24"/>
                </a:lnTo>
                <a:lnTo>
                  <a:pt x="0" y="28"/>
                </a:lnTo>
                <a:lnTo>
                  <a:pt x="78" y="254"/>
                </a:lnTo>
                <a:lnTo>
                  <a:pt x="82" y="258"/>
                </a:lnTo>
                <a:lnTo>
                  <a:pt x="86" y="260"/>
                </a:lnTo>
                <a:lnTo>
                  <a:pt x="90" y="262"/>
                </a:lnTo>
                <a:lnTo>
                  <a:pt x="96" y="262"/>
                </a:lnTo>
                <a:lnTo>
                  <a:pt x="128" y="250"/>
                </a:lnTo>
                <a:lnTo>
                  <a:pt x="132" y="246"/>
                </a:lnTo>
                <a:lnTo>
                  <a:pt x="136" y="242"/>
                </a:lnTo>
                <a:lnTo>
                  <a:pt x="136" y="238"/>
                </a:lnTo>
                <a:lnTo>
                  <a:pt x="136" y="234"/>
                </a:lnTo>
                <a:lnTo>
                  <a:pt x="58" y="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10"/>
          <p:cNvSpPr>
            <a:spLocks/>
          </p:cNvSpPr>
          <p:nvPr/>
        </p:nvSpPr>
        <p:spPr bwMode="black">
          <a:xfrm>
            <a:off x="741363" y="6443663"/>
            <a:ext cx="120650" cy="68262"/>
          </a:xfrm>
          <a:custGeom>
            <a:avLst/>
            <a:gdLst>
              <a:gd name="T0" fmla="*/ 2147483647 w 196"/>
              <a:gd name="T1" fmla="*/ 2147483647 h 112"/>
              <a:gd name="T2" fmla="*/ 2147483647 w 196"/>
              <a:gd name="T3" fmla="*/ 2147483647 h 112"/>
              <a:gd name="T4" fmla="*/ 2147483647 w 196"/>
              <a:gd name="T5" fmla="*/ 2147483647 h 112"/>
              <a:gd name="T6" fmla="*/ 2147483647 w 196"/>
              <a:gd name="T7" fmla="*/ 0 h 112"/>
              <a:gd name="T8" fmla="*/ 2147483647 w 196"/>
              <a:gd name="T9" fmla="*/ 2147483647 h 112"/>
              <a:gd name="T10" fmla="*/ 2147483647 w 196"/>
              <a:gd name="T11" fmla="*/ 2147483647 h 112"/>
              <a:gd name="T12" fmla="*/ 2147483647 w 196"/>
              <a:gd name="T13" fmla="*/ 2147483647 h 112"/>
              <a:gd name="T14" fmla="*/ 2147483647 w 196"/>
              <a:gd name="T15" fmla="*/ 2147483647 h 112"/>
              <a:gd name="T16" fmla="*/ 2147483647 w 196"/>
              <a:gd name="T17" fmla="*/ 2147483647 h 112"/>
              <a:gd name="T18" fmla="*/ 0 w 196"/>
              <a:gd name="T19" fmla="*/ 2147483647 h 112"/>
              <a:gd name="T20" fmla="*/ 2147483647 w 196"/>
              <a:gd name="T21" fmla="*/ 2147483647 h 112"/>
              <a:gd name="T22" fmla="*/ 2147483647 w 196"/>
              <a:gd name="T23" fmla="*/ 2147483647 h 112"/>
              <a:gd name="T24" fmla="*/ 2147483647 w 196"/>
              <a:gd name="T25" fmla="*/ 2147483647 h 112"/>
              <a:gd name="T26" fmla="*/ 2147483647 w 196"/>
              <a:gd name="T27" fmla="*/ 2147483647 h 112"/>
              <a:gd name="T28" fmla="*/ 2147483647 w 196"/>
              <a:gd name="T29" fmla="*/ 2147483647 h 112"/>
              <a:gd name="T30" fmla="*/ 2147483647 w 196"/>
              <a:gd name="T31" fmla="*/ 2147483647 h 112"/>
              <a:gd name="T32" fmla="*/ 2147483647 w 196"/>
              <a:gd name="T33" fmla="*/ 2147483647 h 112"/>
              <a:gd name="T34" fmla="*/ 2147483647 w 196"/>
              <a:gd name="T35" fmla="*/ 2147483647 h 112"/>
              <a:gd name="T36" fmla="*/ 2147483647 w 196"/>
              <a:gd name="T37" fmla="*/ 2147483647 h 112"/>
              <a:gd name="T38" fmla="*/ 2147483647 w 196"/>
              <a:gd name="T39" fmla="*/ 2147483647 h 112"/>
              <a:gd name="T40" fmla="*/ 2147483647 w 196"/>
              <a:gd name="T41" fmla="*/ 2147483647 h 112"/>
              <a:gd name="T42" fmla="*/ 2147483647 w 196"/>
              <a:gd name="T43" fmla="*/ 2147483647 h 112"/>
              <a:gd name="T44" fmla="*/ 2147483647 w 196"/>
              <a:gd name="T45" fmla="*/ 2147483647 h 112"/>
              <a:gd name="T46" fmla="*/ 2147483647 w 196"/>
              <a:gd name="T47" fmla="*/ 2147483647 h 112"/>
              <a:gd name="T48" fmla="*/ 2147483647 w 196"/>
              <a:gd name="T49" fmla="*/ 2147483647 h 112"/>
              <a:gd name="T50" fmla="*/ 2147483647 w 196"/>
              <a:gd name="T51" fmla="*/ 2147483647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 h="112">
                <a:moveTo>
                  <a:pt x="186" y="54"/>
                </a:moveTo>
                <a:lnTo>
                  <a:pt x="28" y="2"/>
                </a:lnTo>
                <a:lnTo>
                  <a:pt x="24" y="0"/>
                </a:lnTo>
                <a:lnTo>
                  <a:pt x="18" y="2"/>
                </a:lnTo>
                <a:lnTo>
                  <a:pt x="14" y="4"/>
                </a:lnTo>
                <a:lnTo>
                  <a:pt x="12" y="10"/>
                </a:lnTo>
                <a:lnTo>
                  <a:pt x="2" y="42"/>
                </a:lnTo>
                <a:lnTo>
                  <a:pt x="0" y="48"/>
                </a:lnTo>
                <a:lnTo>
                  <a:pt x="2" y="52"/>
                </a:lnTo>
                <a:lnTo>
                  <a:pt x="6" y="56"/>
                </a:lnTo>
                <a:lnTo>
                  <a:pt x="10" y="58"/>
                </a:lnTo>
                <a:lnTo>
                  <a:pt x="168" y="110"/>
                </a:lnTo>
                <a:lnTo>
                  <a:pt x="172" y="112"/>
                </a:lnTo>
                <a:lnTo>
                  <a:pt x="178" y="110"/>
                </a:lnTo>
                <a:lnTo>
                  <a:pt x="182" y="108"/>
                </a:lnTo>
                <a:lnTo>
                  <a:pt x="184" y="102"/>
                </a:lnTo>
                <a:lnTo>
                  <a:pt x="196" y="70"/>
                </a:lnTo>
                <a:lnTo>
                  <a:pt x="196" y="64"/>
                </a:lnTo>
                <a:lnTo>
                  <a:pt x="194" y="60"/>
                </a:lnTo>
                <a:lnTo>
                  <a:pt x="192" y="56"/>
                </a:lnTo>
                <a:lnTo>
                  <a:pt x="186" y="5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11"/>
          <p:cNvSpPr>
            <a:spLocks/>
          </p:cNvSpPr>
          <p:nvPr/>
        </p:nvSpPr>
        <p:spPr bwMode="black">
          <a:xfrm>
            <a:off x="703263" y="6188075"/>
            <a:ext cx="87312" cy="87313"/>
          </a:xfrm>
          <a:custGeom>
            <a:avLst/>
            <a:gdLst>
              <a:gd name="T0" fmla="*/ 2147483647 w 140"/>
              <a:gd name="T1" fmla="*/ 2147483647 h 142"/>
              <a:gd name="T2" fmla="*/ 2147483647 w 140"/>
              <a:gd name="T3" fmla="*/ 2147483647 h 142"/>
              <a:gd name="T4" fmla="*/ 2147483647 w 140"/>
              <a:gd name="T5" fmla="*/ 2147483647 h 142"/>
              <a:gd name="T6" fmla="*/ 2147483647 w 140"/>
              <a:gd name="T7" fmla="*/ 2147483647 h 142"/>
              <a:gd name="T8" fmla="*/ 2147483647 w 140"/>
              <a:gd name="T9" fmla="*/ 2147483647 h 142"/>
              <a:gd name="T10" fmla="*/ 2147483647 w 140"/>
              <a:gd name="T11" fmla="*/ 2147483647 h 142"/>
              <a:gd name="T12" fmla="*/ 2147483647 w 140"/>
              <a:gd name="T13" fmla="*/ 2147483647 h 142"/>
              <a:gd name="T14" fmla="*/ 2147483647 w 140"/>
              <a:gd name="T15" fmla="*/ 2147483647 h 142"/>
              <a:gd name="T16" fmla="*/ 2147483647 w 140"/>
              <a:gd name="T17" fmla="*/ 2147483647 h 142"/>
              <a:gd name="T18" fmla="*/ 2147483647 w 140"/>
              <a:gd name="T19" fmla="*/ 2147483647 h 142"/>
              <a:gd name="T20" fmla="*/ 2147483647 w 140"/>
              <a:gd name="T21" fmla="*/ 2147483647 h 142"/>
              <a:gd name="T22" fmla="*/ 2147483647 w 140"/>
              <a:gd name="T23" fmla="*/ 0 h 142"/>
              <a:gd name="T24" fmla="*/ 2147483647 w 140"/>
              <a:gd name="T25" fmla="*/ 2147483647 h 142"/>
              <a:gd name="T26" fmla="*/ 2147483647 w 140"/>
              <a:gd name="T27" fmla="*/ 2147483647 h 142"/>
              <a:gd name="T28" fmla="*/ 2147483647 w 140"/>
              <a:gd name="T29" fmla="*/ 2147483647 h 142"/>
              <a:gd name="T30" fmla="*/ 0 w 140"/>
              <a:gd name="T31" fmla="*/ 2147483647 h 142"/>
              <a:gd name="T32" fmla="*/ 2147483647 w 140"/>
              <a:gd name="T33" fmla="*/ 2147483647 h 142"/>
              <a:gd name="T34" fmla="*/ 2147483647 w 140"/>
              <a:gd name="T35" fmla="*/ 2147483647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0" h="142">
                <a:moveTo>
                  <a:pt x="2" y="140"/>
                </a:moveTo>
                <a:lnTo>
                  <a:pt x="4" y="140"/>
                </a:lnTo>
                <a:lnTo>
                  <a:pt x="8" y="142"/>
                </a:lnTo>
                <a:lnTo>
                  <a:pt x="12" y="140"/>
                </a:lnTo>
                <a:lnTo>
                  <a:pt x="138" y="12"/>
                </a:lnTo>
                <a:lnTo>
                  <a:pt x="140" y="8"/>
                </a:lnTo>
                <a:lnTo>
                  <a:pt x="138" y="4"/>
                </a:lnTo>
                <a:lnTo>
                  <a:pt x="138" y="2"/>
                </a:lnTo>
                <a:lnTo>
                  <a:pt x="134" y="0"/>
                </a:lnTo>
                <a:lnTo>
                  <a:pt x="130" y="2"/>
                </a:lnTo>
                <a:lnTo>
                  <a:pt x="2" y="130"/>
                </a:lnTo>
                <a:lnTo>
                  <a:pt x="0" y="134"/>
                </a:lnTo>
                <a:lnTo>
                  <a:pt x="2" y="14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12"/>
          <p:cNvSpPr>
            <a:spLocks/>
          </p:cNvSpPr>
          <p:nvPr/>
        </p:nvSpPr>
        <p:spPr bwMode="black">
          <a:xfrm>
            <a:off x="612775" y="6196013"/>
            <a:ext cx="93663" cy="139700"/>
          </a:xfrm>
          <a:custGeom>
            <a:avLst/>
            <a:gdLst>
              <a:gd name="T0" fmla="*/ 2147483647 w 150"/>
              <a:gd name="T1" fmla="*/ 2147483647 h 224"/>
              <a:gd name="T2" fmla="*/ 2147483647 w 150"/>
              <a:gd name="T3" fmla="*/ 2147483647 h 224"/>
              <a:gd name="T4" fmla="*/ 2147483647 w 150"/>
              <a:gd name="T5" fmla="*/ 2147483647 h 224"/>
              <a:gd name="T6" fmla="*/ 2147483647 w 150"/>
              <a:gd name="T7" fmla="*/ 2147483647 h 224"/>
              <a:gd name="T8" fmla="*/ 2147483647 w 150"/>
              <a:gd name="T9" fmla="*/ 2147483647 h 224"/>
              <a:gd name="T10" fmla="*/ 2147483647 w 150"/>
              <a:gd name="T11" fmla="*/ 2147483647 h 224"/>
              <a:gd name="T12" fmla="*/ 2147483647 w 150"/>
              <a:gd name="T13" fmla="*/ 2147483647 h 224"/>
              <a:gd name="T14" fmla="*/ 2147483647 w 150"/>
              <a:gd name="T15" fmla="*/ 2147483647 h 224"/>
              <a:gd name="T16" fmla="*/ 2147483647 w 150"/>
              <a:gd name="T17" fmla="*/ 0 h 224"/>
              <a:gd name="T18" fmla="*/ 2147483647 w 150"/>
              <a:gd name="T19" fmla="*/ 0 h 224"/>
              <a:gd name="T20" fmla="*/ 2147483647 w 150"/>
              <a:gd name="T21" fmla="*/ 0 h 224"/>
              <a:gd name="T22" fmla="*/ 2147483647 w 150"/>
              <a:gd name="T23" fmla="*/ 0 h 224"/>
              <a:gd name="T24" fmla="*/ 2147483647 w 150"/>
              <a:gd name="T25" fmla="*/ 2147483647 h 224"/>
              <a:gd name="T26" fmla="*/ 0 w 150"/>
              <a:gd name="T27" fmla="*/ 2147483647 h 224"/>
              <a:gd name="T28" fmla="*/ 0 w 150"/>
              <a:gd name="T29" fmla="*/ 2147483647 h 224"/>
              <a:gd name="T30" fmla="*/ 0 w 150"/>
              <a:gd name="T31" fmla="*/ 2147483647 h 224"/>
              <a:gd name="T32" fmla="*/ 2147483647 w 150"/>
              <a:gd name="T33" fmla="*/ 2147483647 h 224"/>
              <a:gd name="T34" fmla="*/ 2147483647 w 150"/>
              <a:gd name="T35" fmla="*/ 2147483647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0" h="224">
                <a:moveTo>
                  <a:pt x="2" y="222"/>
                </a:moveTo>
                <a:lnTo>
                  <a:pt x="4" y="222"/>
                </a:lnTo>
                <a:lnTo>
                  <a:pt x="8" y="224"/>
                </a:lnTo>
                <a:lnTo>
                  <a:pt x="12" y="222"/>
                </a:lnTo>
                <a:lnTo>
                  <a:pt x="148" y="8"/>
                </a:lnTo>
                <a:lnTo>
                  <a:pt x="150" y="4"/>
                </a:lnTo>
                <a:lnTo>
                  <a:pt x="146" y="0"/>
                </a:lnTo>
                <a:lnTo>
                  <a:pt x="140" y="0"/>
                </a:lnTo>
                <a:lnTo>
                  <a:pt x="138" y="2"/>
                </a:lnTo>
                <a:lnTo>
                  <a:pt x="0" y="214"/>
                </a:lnTo>
                <a:lnTo>
                  <a:pt x="0" y="218"/>
                </a:lnTo>
                <a:lnTo>
                  <a:pt x="2"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13"/>
          <p:cNvSpPr>
            <a:spLocks/>
          </p:cNvSpPr>
          <p:nvPr/>
        </p:nvSpPr>
        <p:spPr bwMode="black">
          <a:xfrm>
            <a:off x="328613" y="6224588"/>
            <a:ext cx="104775" cy="77787"/>
          </a:xfrm>
          <a:custGeom>
            <a:avLst/>
            <a:gdLst>
              <a:gd name="T0" fmla="*/ 2147483647 w 168"/>
              <a:gd name="T1" fmla="*/ 2147483647 h 124"/>
              <a:gd name="T2" fmla="*/ 2147483647 w 168"/>
              <a:gd name="T3" fmla="*/ 2147483647 h 124"/>
              <a:gd name="T4" fmla="*/ 2147483647 w 168"/>
              <a:gd name="T5" fmla="*/ 2147483647 h 124"/>
              <a:gd name="T6" fmla="*/ 2147483647 w 168"/>
              <a:gd name="T7" fmla="*/ 2147483647 h 124"/>
              <a:gd name="T8" fmla="*/ 2147483647 w 168"/>
              <a:gd name="T9" fmla="*/ 2147483647 h 124"/>
              <a:gd name="T10" fmla="*/ 2147483647 w 168"/>
              <a:gd name="T11" fmla="*/ 2147483647 h 124"/>
              <a:gd name="T12" fmla="*/ 2147483647 w 168"/>
              <a:gd name="T13" fmla="*/ 2147483647 h 124"/>
              <a:gd name="T14" fmla="*/ 2147483647 w 168"/>
              <a:gd name="T15" fmla="*/ 2147483647 h 124"/>
              <a:gd name="T16" fmla="*/ 2147483647 w 168"/>
              <a:gd name="T17" fmla="*/ 2147483647 h 124"/>
              <a:gd name="T18" fmla="*/ 2147483647 w 168"/>
              <a:gd name="T19" fmla="*/ 2147483647 h 124"/>
              <a:gd name="T20" fmla="*/ 2147483647 w 168"/>
              <a:gd name="T21" fmla="*/ 2147483647 h 124"/>
              <a:gd name="T22" fmla="*/ 2147483647 w 168"/>
              <a:gd name="T23" fmla="*/ 2147483647 h 124"/>
              <a:gd name="T24" fmla="*/ 2147483647 w 168"/>
              <a:gd name="T25" fmla="*/ 2147483647 h 124"/>
              <a:gd name="T26" fmla="*/ 2147483647 w 168"/>
              <a:gd name="T27" fmla="*/ 0 h 124"/>
              <a:gd name="T28" fmla="*/ 2147483647 w 168"/>
              <a:gd name="T29" fmla="*/ 0 h 124"/>
              <a:gd name="T30" fmla="*/ 2147483647 w 168"/>
              <a:gd name="T31" fmla="*/ 0 h 124"/>
              <a:gd name="T32" fmla="*/ 2147483647 w 168"/>
              <a:gd name="T33" fmla="*/ 0 h 124"/>
              <a:gd name="T34" fmla="*/ 2147483647 w 168"/>
              <a:gd name="T35" fmla="*/ 0 h 124"/>
              <a:gd name="T36" fmla="*/ 2147483647 w 168"/>
              <a:gd name="T37" fmla="*/ 2147483647 h 124"/>
              <a:gd name="T38" fmla="*/ 2147483647 w 168"/>
              <a:gd name="T39" fmla="*/ 2147483647 h 124"/>
              <a:gd name="T40" fmla="*/ 2147483647 w 168"/>
              <a:gd name="T41" fmla="*/ 2147483647 h 124"/>
              <a:gd name="T42" fmla="*/ 0 w 168"/>
              <a:gd name="T43" fmla="*/ 2147483647 h 124"/>
              <a:gd name="T44" fmla="*/ 0 w 168"/>
              <a:gd name="T45" fmla="*/ 2147483647 h 124"/>
              <a:gd name="T46" fmla="*/ 2147483647 w 168"/>
              <a:gd name="T47" fmla="*/ 2147483647 h 124"/>
              <a:gd name="T48" fmla="*/ 2147483647 w 168"/>
              <a:gd name="T49" fmla="*/ 2147483647 h 124"/>
              <a:gd name="T50" fmla="*/ 2147483647 w 168"/>
              <a:gd name="T51" fmla="*/ 2147483647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 h="124">
                <a:moveTo>
                  <a:pt x="4" y="24"/>
                </a:moveTo>
                <a:lnTo>
                  <a:pt x="148" y="124"/>
                </a:lnTo>
                <a:lnTo>
                  <a:pt x="152" y="124"/>
                </a:lnTo>
                <a:lnTo>
                  <a:pt x="156" y="124"/>
                </a:lnTo>
                <a:lnTo>
                  <a:pt x="158" y="124"/>
                </a:lnTo>
                <a:lnTo>
                  <a:pt x="160" y="122"/>
                </a:lnTo>
                <a:lnTo>
                  <a:pt x="168" y="112"/>
                </a:lnTo>
                <a:lnTo>
                  <a:pt x="168" y="108"/>
                </a:lnTo>
                <a:lnTo>
                  <a:pt x="168" y="106"/>
                </a:lnTo>
                <a:lnTo>
                  <a:pt x="168" y="102"/>
                </a:lnTo>
                <a:lnTo>
                  <a:pt x="166" y="100"/>
                </a:lnTo>
                <a:lnTo>
                  <a:pt x="20" y="0"/>
                </a:lnTo>
                <a:lnTo>
                  <a:pt x="18" y="0"/>
                </a:lnTo>
                <a:lnTo>
                  <a:pt x="14" y="0"/>
                </a:lnTo>
                <a:lnTo>
                  <a:pt x="12" y="0"/>
                </a:lnTo>
                <a:lnTo>
                  <a:pt x="10" y="2"/>
                </a:lnTo>
                <a:lnTo>
                  <a:pt x="2" y="12"/>
                </a:lnTo>
                <a:lnTo>
                  <a:pt x="0" y="16"/>
                </a:lnTo>
                <a:lnTo>
                  <a:pt x="0" y="18"/>
                </a:lnTo>
                <a:lnTo>
                  <a:pt x="2" y="22"/>
                </a:lnTo>
                <a:lnTo>
                  <a:pt x="4" y="2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4"/>
          <p:cNvSpPr>
            <a:spLocks/>
          </p:cNvSpPr>
          <p:nvPr/>
        </p:nvSpPr>
        <p:spPr bwMode="black">
          <a:xfrm>
            <a:off x="295275" y="6451600"/>
            <a:ext cx="115888" cy="55563"/>
          </a:xfrm>
          <a:custGeom>
            <a:avLst/>
            <a:gdLst>
              <a:gd name="T0" fmla="*/ 2147483647 w 186"/>
              <a:gd name="T1" fmla="*/ 2147483647 h 90"/>
              <a:gd name="T2" fmla="*/ 2147483647 w 186"/>
              <a:gd name="T3" fmla="*/ 2147483647 h 90"/>
              <a:gd name="T4" fmla="*/ 2147483647 w 186"/>
              <a:gd name="T5" fmla="*/ 2147483647 h 90"/>
              <a:gd name="T6" fmla="*/ 2147483647 w 186"/>
              <a:gd name="T7" fmla="*/ 2147483647 h 90"/>
              <a:gd name="T8" fmla="*/ 2147483647 w 186"/>
              <a:gd name="T9" fmla="*/ 0 h 90"/>
              <a:gd name="T10" fmla="*/ 2147483647 w 186"/>
              <a:gd name="T11" fmla="*/ 0 h 90"/>
              <a:gd name="T12" fmla="*/ 2147483647 w 186"/>
              <a:gd name="T13" fmla="*/ 0 h 90"/>
              <a:gd name="T14" fmla="*/ 2147483647 w 186"/>
              <a:gd name="T15" fmla="*/ 2147483647 h 90"/>
              <a:gd name="T16" fmla="*/ 2147483647 w 186"/>
              <a:gd name="T17" fmla="*/ 2147483647 h 90"/>
              <a:gd name="T18" fmla="*/ 2147483647 w 186"/>
              <a:gd name="T19" fmla="*/ 2147483647 h 90"/>
              <a:gd name="T20" fmla="*/ 2147483647 w 186"/>
              <a:gd name="T21" fmla="*/ 2147483647 h 90"/>
              <a:gd name="T22" fmla="*/ 0 w 186"/>
              <a:gd name="T23" fmla="*/ 2147483647 h 90"/>
              <a:gd name="T24" fmla="*/ 2147483647 w 186"/>
              <a:gd name="T25" fmla="*/ 2147483647 h 90"/>
              <a:gd name="T26" fmla="*/ 2147483647 w 186"/>
              <a:gd name="T27" fmla="*/ 2147483647 h 90"/>
              <a:gd name="T28" fmla="*/ 2147483647 w 186"/>
              <a:gd name="T29" fmla="*/ 2147483647 h 90"/>
              <a:gd name="T30" fmla="*/ 2147483647 w 186"/>
              <a:gd name="T31" fmla="*/ 2147483647 h 90"/>
              <a:gd name="T32" fmla="*/ 2147483647 w 186"/>
              <a:gd name="T33" fmla="*/ 2147483647 h 90"/>
              <a:gd name="T34" fmla="*/ 2147483647 w 186"/>
              <a:gd name="T35" fmla="*/ 2147483647 h 90"/>
              <a:gd name="T36" fmla="*/ 2147483647 w 186"/>
              <a:gd name="T37" fmla="*/ 2147483647 h 90"/>
              <a:gd name="T38" fmla="*/ 2147483647 w 186"/>
              <a:gd name="T39" fmla="*/ 2147483647 h 90"/>
              <a:gd name="T40" fmla="*/ 2147483647 w 186"/>
              <a:gd name="T41" fmla="*/ 2147483647 h 90"/>
              <a:gd name="T42" fmla="*/ 2147483647 w 186"/>
              <a:gd name="T43" fmla="*/ 2147483647 h 90"/>
              <a:gd name="T44" fmla="*/ 2147483647 w 186"/>
              <a:gd name="T45" fmla="*/ 2147483647 h 90"/>
              <a:gd name="T46" fmla="*/ 2147483647 w 186"/>
              <a:gd name="T47" fmla="*/ 2147483647 h 90"/>
              <a:gd name="T48" fmla="*/ 2147483647 w 186"/>
              <a:gd name="T49" fmla="*/ 2147483647 h 90"/>
              <a:gd name="T50" fmla="*/ 2147483647 w 186"/>
              <a:gd name="T51" fmla="*/ 2147483647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6" h="90">
                <a:moveTo>
                  <a:pt x="186" y="16"/>
                </a:moveTo>
                <a:lnTo>
                  <a:pt x="180" y="6"/>
                </a:lnTo>
                <a:lnTo>
                  <a:pt x="180" y="2"/>
                </a:lnTo>
                <a:lnTo>
                  <a:pt x="176" y="0"/>
                </a:lnTo>
                <a:lnTo>
                  <a:pt x="174" y="0"/>
                </a:lnTo>
                <a:lnTo>
                  <a:pt x="170" y="0"/>
                </a:lnTo>
                <a:lnTo>
                  <a:pt x="6" y="62"/>
                </a:lnTo>
                <a:lnTo>
                  <a:pt x="4" y="64"/>
                </a:lnTo>
                <a:lnTo>
                  <a:pt x="2" y="68"/>
                </a:lnTo>
                <a:lnTo>
                  <a:pt x="0" y="70"/>
                </a:lnTo>
                <a:lnTo>
                  <a:pt x="2" y="74"/>
                </a:lnTo>
                <a:lnTo>
                  <a:pt x="6" y="84"/>
                </a:lnTo>
                <a:lnTo>
                  <a:pt x="8" y="88"/>
                </a:lnTo>
                <a:lnTo>
                  <a:pt x="10" y="90"/>
                </a:lnTo>
                <a:lnTo>
                  <a:pt x="12" y="90"/>
                </a:lnTo>
                <a:lnTo>
                  <a:pt x="16" y="90"/>
                </a:lnTo>
                <a:lnTo>
                  <a:pt x="180" y="28"/>
                </a:lnTo>
                <a:lnTo>
                  <a:pt x="184" y="26"/>
                </a:lnTo>
                <a:lnTo>
                  <a:pt x="186" y="22"/>
                </a:lnTo>
                <a:lnTo>
                  <a:pt x="186" y="20"/>
                </a:lnTo>
                <a:lnTo>
                  <a:pt x="186"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5"/>
          <p:cNvSpPr>
            <a:spLocks/>
          </p:cNvSpPr>
          <p:nvPr/>
        </p:nvSpPr>
        <p:spPr bwMode="black">
          <a:xfrm>
            <a:off x="461963" y="6500813"/>
            <a:ext cx="80962" cy="119062"/>
          </a:xfrm>
          <a:custGeom>
            <a:avLst/>
            <a:gdLst>
              <a:gd name="T0" fmla="*/ 2147483647 w 130"/>
              <a:gd name="T1" fmla="*/ 2147483647 h 190"/>
              <a:gd name="T2" fmla="*/ 2147483647 w 130"/>
              <a:gd name="T3" fmla="*/ 2147483647 h 190"/>
              <a:gd name="T4" fmla="*/ 2147483647 w 130"/>
              <a:gd name="T5" fmla="*/ 2147483647 h 190"/>
              <a:gd name="T6" fmla="*/ 2147483647 w 130"/>
              <a:gd name="T7" fmla="*/ 0 h 190"/>
              <a:gd name="T8" fmla="*/ 2147483647 w 130"/>
              <a:gd name="T9" fmla="*/ 0 h 190"/>
              <a:gd name="T10" fmla="*/ 2147483647 w 130"/>
              <a:gd name="T11" fmla="*/ 2147483647 h 190"/>
              <a:gd name="T12" fmla="*/ 2147483647 w 130"/>
              <a:gd name="T13" fmla="*/ 2147483647 h 190"/>
              <a:gd name="T14" fmla="*/ 0 w 130"/>
              <a:gd name="T15" fmla="*/ 2147483647 h 190"/>
              <a:gd name="T16" fmla="*/ 0 w 130"/>
              <a:gd name="T17" fmla="*/ 2147483647 h 190"/>
              <a:gd name="T18" fmla="*/ 0 w 130"/>
              <a:gd name="T19" fmla="*/ 2147483647 h 190"/>
              <a:gd name="T20" fmla="*/ 0 w 130"/>
              <a:gd name="T21" fmla="*/ 2147483647 h 190"/>
              <a:gd name="T22" fmla="*/ 2147483647 w 130"/>
              <a:gd name="T23" fmla="*/ 2147483647 h 190"/>
              <a:gd name="T24" fmla="*/ 2147483647 w 130"/>
              <a:gd name="T25" fmla="*/ 2147483647 h 190"/>
              <a:gd name="T26" fmla="*/ 2147483647 w 130"/>
              <a:gd name="T27" fmla="*/ 2147483647 h 190"/>
              <a:gd name="T28" fmla="*/ 2147483647 w 130"/>
              <a:gd name="T29" fmla="*/ 2147483647 h 190"/>
              <a:gd name="T30" fmla="*/ 2147483647 w 130"/>
              <a:gd name="T31" fmla="*/ 2147483647 h 190"/>
              <a:gd name="T32" fmla="*/ 2147483647 w 130"/>
              <a:gd name="T33" fmla="*/ 2147483647 h 190"/>
              <a:gd name="T34" fmla="*/ 2147483647 w 130"/>
              <a:gd name="T35" fmla="*/ 2147483647 h 190"/>
              <a:gd name="T36" fmla="*/ 2147483647 w 130"/>
              <a:gd name="T37" fmla="*/ 2147483647 h 190"/>
              <a:gd name="T38" fmla="*/ 2147483647 w 130"/>
              <a:gd name="T39" fmla="*/ 2147483647 h 190"/>
              <a:gd name="T40" fmla="*/ 2147483647 w 130"/>
              <a:gd name="T41" fmla="*/ 2147483647 h 190"/>
              <a:gd name="T42" fmla="*/ 2147483647 w 130"/>
              <a:gd name="T43" fmla="*/ 2147483647 h 190"/>
              <a:gd name="T44" fmla="*/ 2147483647 w 130"/>
              <a:gd name="T45" fmla="*/ 2147483647 h 190"/>
              <a:gd name="T46" fmla="*/ 2147483647 w 130"/>
              <a:gd name="T47" fmla="*/ 2147483647 h 190"/>
              <a:gd name="T48" fmla="*/ 2147483647 w 130"/>
              <a:gd name="T49" fmla="*/ 2147483647 h 190"/>
              <a:gd name="T50" fmla="*/ 2147483647 w 130"/>
              <a:gd name="T51" fmla="*/ 2147483647 h 1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0" h="190">
                <a:moveTo>
                  <a:pt x="122" y="16"/>
                </a:moveTo>
                <a:lnTo>
                  <a:pt x="90" y="2"/>
                </a:lnTo>
                <a:lnTo>
                  <a:pt x="86" y="0"/>
                </a:lnTo>
                <a:lnTo>
                  <a:pt x="80" y="0"/>
                </a:lnTo>
                <a:lnTo>
                  <a:pt x="76" y="2"/>
                </a:lnTo>
                <a:lnTo>
                  <a:pt x="74" y="8"/>
                </a:lnTo>
                <a:lnTo>
                  <a:pt x="0" y="156"/>
                </a:lnTo>
                <a:lnTo>
                  <a:pt x="0" y="160"/>
                </a:lnTo>
                <a:lnTo>
                  <a:pt x="0" y="166"/>
                </a:lnTo>
                <a:lnTo>
                  <a:pt x="2" y="170"/>
                </a:lnTo>
                <a:lnTo>
                  <a:pt x="6" y="174"/>
                </a:lnTo>
                <a:lnTo>
                  <a:pt x="38" y="188"/>
                </a:lnTo>
                <a:lnTo>
                  <a:pt x="42" y="190"/>
                </a:lnTo>
                <a:lnTo>
                  <a:pt x="48" y="190"/>
                </a:lnTo>
                <a:lnTo>
                  <a:pt x="52" y="186"/>
                </a:lnTo>
                <a:lnTo>
                  <a:pt x="54" y="182"/>
                </a:lnTo>
                <a:lnTo>
                  <a:pt x="128" y="34"/>
                </a:lnTo>
                <a:lnTo>
                  <a:pt x="130" y="28"/>
                </a:lnTo>
                <a:lnTo>
                  <a:pt x="128" y="24"/>
                </a:lnTo>
                <a:lnTo>
                  <a:pt x="126" y="20"/>
                </a:lnTo>
                <a:lnTo>
                  <a:pt x="122" y="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6"/>
          <p:cNvSpPr>
            <a:spLocks/>
          </p:cNvSpPr>
          <p:nvPr/>
        </p:nvSpPr>
        <p:spPr bwMode="black">
          <a:xfrm>
            <a:off x="423863" y="6208713"/>
            <a:ext cx="84137" cy="100012"/>
          </a:xfrm>
          <a:custGeom>
            <a:avLst/>
            <a:gdLst>
              <a:gd name="T0" fmla="*/ 2147483647 w 134"/>
              <a:gd name="T1" fmla="*/ 2147483647 h 162"/>
              <a:gd name="T2" fmla="*/ 2147483647 w 134"/>
              <a:gd name="T3" fmla="*/ 2147483647 h 162"/>
              <a:gd name="T4" fmla="*/ 2147483647 w 134"/>
              <a:gd name="T5" fmla="*/ 2147483647 h 162"/>
              <a:gd name="T6" fmla="*/ 2147483647 w 134"/>
              <a:gd name="T7" fmla="*/ 2147483647 h 162"/>
              <a:gd name="T8" fmla="*/ 2147483647 w 134"/>
              <a:gd name="T9" fmla="*/ 2147483647 h 162"/>
              <a:gd name="T10" fmla="*/ 2147483647 w 134"/>
              <a:gd name="T11" fmla="*/ 2147483647 h 162"/>
              <a:gd name="T12" fmla="*/ 2147483647 w 134"/>
              <a:gd name="T13" fmla="*/ 2147483647 h 162"/>
              <a:gd name="T14" fmla="*/ 2147483647 w 134"/>
              <a:gd name="T15" fmla="*/ 2147483647 h 162"/>
              <a:gd name="T16" fmla="*/ 2147483647 w 134"/>
              <a:gd name="T17" fmla="*/ 2147483647 h 162"/>
              <a:gd name="T18" fmla="*/ 2147483647 w 134"/>
              <a:gd name="T19" fmla="*/ 2147483647 h 162"/>
              <a:gd name="T20" fmla="*/ 2147483647 w 134"/>
              <a:gd name="T21" fmla="*/ 2147483647 h 162"/>
              <a:gd name="T22" fmla="*/ 2147483647 w 134"/>
              <a:gd name="T23" fmla="*/ 2147483647 h 162"/>
              <a:gd name="T24" fmla="*/ 2147483647 w 134"/>
              <a:gd name="T25" fmla="*/ 2147483647 h 162"/>
              <a:gd name="T26" fmla="*/ 2147483647 w 134"/>
              <a:gd name="T27" fmla="*/ 2147483647 h 162"/>
              <a:gd name="T28" fmla="*/ 2147483647 w 134"/>
              <a:gd name="T29" fmla="*/ 0 h 162"/>
              <a:gd name="T30" fmla="*/ 2147483647 w 134"/>
              <a:gd name="T31" fmla="*/ 0 h 162"/>
              <a:gd name="T32" fmla="*/ 2147483647 w 134"/>
              <a:gd name="T33" fmla="*/ 0 h 162"/>
              <a:gd name="T34" fmla="*/ 2147483647 w 134"/>
              <a:gd name="T35" fmla="*/ 2147483647 h 162"/>
              <a:gd name="T36" fmla="*/ 2147483647 w 134"/>
              <a:gd name="T37" fmla="*/ 2147483647 h 162"/>
              <a:gd name="T38" fmla="*/ 2147483647 w 134"/>
              <a:gd name="T39" fmla="*/ 2147483647 h 162"/>
              <a:gd name="T40" fmla="*/ 0 w 134"/>
              <a:gd name="T41" fmla="*/ 2147483647 h 162"/>
              <a:gd name="T42" fmla="*/ 0 w 134"/>
              <a:gd name="T43" fmla="*/ 2147483647 h 162"/>
              <a:gd name="T44" fmla="*/ 0 w 134"/>
              <a:gd name="T45" fmla="*/ 2147483647 h 162"/>
              <a:gd name="T46" fmla="*/ 2147483647 w 134"/>
              <a:gd name="T47" fmla="*/ 2147483647 h 162"/>
              <a:gd name="T48" fmla="*/ 2147483647 w 134"/>
              <a:gd name="T49" fmla="*/ 2147483647 h 1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4" h="162">
                <a:moveTo>
                  <a:pt x="110" y="158"/>
                </a:moveTo>
                <a:lnTo>
                  <a:pt x="110" y="158"/>
                </a:lnTo>
                <a:lnTo>
                  <a:pt x="112" y="160"/>
                </a:lnTo>
                <a:lnTo>
                  <a:pt x="116" y="162"/>
                </a:lnTo>
                <a:lnTo>
                  <a:pt x="118" y="162"/>
                </a:lnTo>
                <a:lnTo>
                  <a:pt x="122" y="160"/>
                </a:lnTo>
                <a:lnTo>
                  <a:pt x="130" y="152"/>
                </a:lnTo>
                <a:lnTo>
                  <a:pt x="134" y="150"/>
                </a:lnTo>
                <a:lnTo>
                  <a:pt x="134" y="146"/>
                </a:lnTo>
                <a:lnTo>
                  <a:pt x="134" y="144"/>
                </a:lnTo>
                <a:lnTo>
                  <a:pt x="132" y="140"/>
                </a:lnTo>
                <a:lnTo>
                  <a:pt x="24" y="2"/>
                </a:lnTo>
                <a:lnTo>
                  <a:pt x="20" y="0"/>
                </a:lnTo>
                <a:lnTo>
                  <a:pt x="18" y="0"/>
                </a:lnTo>
                <a:lnTo>
                  <a:pt x="14" y="0"/>
                </a:lnTo>
                <a:lnTo>
                  <a:pt x="12" y="2"/>
                </a:lnTo>
                <a:lnTo>
                  <a:pt x="2" y="8"/>
                </a:lnTo>
                <a:lnTo>
                  <a:pt x="0" y="12"/>
                </a:lnTo>
                <a:lnTo>
                  <a:pt x="0" y="14"/>
                </a:lnTo>
                <a:lnTo>
                  <a:pt x="0" y="18"/>
                </a:lnTo>
                <a:lnTo>
                  <a:pt x="2" y="20"/>
                </a:lnTo>
                <a:lnTo>
                  <a:pt x="110" y="1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7"/>
          <p:cNvSpPr>
            <a:spLocks/>
          </p:cNvSpPr>
          <p:nvPr/>
        </p:nvSpPr>
        <p:spPr bwMode="black">
          <a:xfrm>
            <a:off x="657225" y="6465888"/>
            <a:ext cx="109538" cy="96837"/>
          </a:xfrm>
          <a:custGeom>
            <a:avLst/>
            <a:gdLst>
              <a:gd name="T0" fmla="*/ 2147483647 w 176"/>
              <a:gd name="T1" fmla="*/ 2147483647 h 158"/>
              <a:gd name="T2" fmla="*/ 2147483647 w 176"/>
              <a:gd name="T3" fmla="*/ 2147483647 h 158"/>
              <a:gd name="T4" fmla="*/ 2147483647 w 176"/>
              <a:gd name="T5" fmla="*/ 2147483647 h 158"/>
              <a:gd name="T6" fmla="*/ 2147483647 w 176"/>
              <a:gd name="T7" fmla="*/ 0 h 158"/>
              <a:gd name="T8" fmla="*/ 2147483647 w 176"/>
              <a:gd name="T9" fmla="*/ 0 h 158"/>
              <a:gd name="T10" fmla="*/ 2147483647 w 176"/>
              <a:gd name="T11" fmla="*/ 2147483647 h 158"/>
              <a:gd name="T12" fmla="*/ 2147483647 w 176"/>
              <a:gd name="T13" fmla="*/ 2147483647 h 158"/>
              <a:gd name="T14" fmla="*/ 2147483647 w 176"/>
              <a:gd name="T15" fmla="*/ 2147483647 h 158"/>
              <a:gd name="T16" fmla="*/ 2147483647 w 176"/>
              <a:gd name="T17" fmla="*/ 2147483647 h 158"/>
              <a:gd name="T18" fmla="*/ 0 w 176"/>
              <a:gd name="T19" fmla="*/ 2147483647 h 158"/>
              <a:gd name="T20" fmla="*/ 0 w 176"/>
              <a:gd name="T21" fmla="*/ 2147483647 h 158"/>
              <a:gd name="T22" fmla="*/ 2147483647 w 176"/>
              <a:gd name="T23" fmla="*/ 2147483647 h 158"/>
              <a:gd name="T24" fmla="*/ 2147483647 w 176"/>
              <a:gd name="T25" fmla="*/ 2147483647 h 158"/>
              <a:gd name="T26" fmla="*/ 2147483647 w 176"/>
              <a:gd name="T27" fmla="*/ 2147483647 h 158"/>
              <a:gd name="T28" fmla="*/ 2147483647 w 176"/>
              <a:gd name="T29" fmla="*/ 2147483647 h 158"/>
              <a:gd name="T30" fmla="*/ 2147483647 w 176"/>
              <a:gd name="T31" fmla="*/ 2147483647 h 158"/>
              <a:gd name="T32" fmla="*/ 2147483647 w 176"/>
              <a:gd name="T33" fmla="*/ 2147483647 h 158"/>
              <a:gd name="T34" fmla="*/ 2147483647 w 176"/>
              <a:gd name="T35" fmla="*/ 2147483647 h 158"/>
              <a:gd name="T36" fmla="*/ 2147483647 w 176"/>
              <a:gd name="T37" fmla="*/ 2147483647 h 158"/>
              <a:gd name="T38" fmla="*/ 2147483647 w 176"/>
              <a:gd name="T39" fmla="*/ 2147483647 h 158"/>
              <a:gd name="T40" fmla="*/ 2147483647 w 176"/>
              <a:gd name="T41" fmla="*/ 2147483647 h 158"/>
              <a:gd name="T42" fmla="*/ 2147483647 w 176"/>
              <a:gd name="T43" fmla="*/ 2147483647 h 158"/>
              <a:gd name="T44" fmla="*/ 2147483647 w 176"/>
              <a:gd name="T45" fmla="*/ 2147483647 h 158"/>
              <a:gd name="T46" fmla="*/ 2147483647 w 176"/>
              <a:gd name="T47" fmla="*/ 2147483647 h 158"/>
              <a:gd name="T48" fmla="*/ 2147483647 w 176"/>
              <a:gd name="T49" fmla="*/ 2147483647 h 158"/>
              <a:gd name="T50" fmla="*/ 2147483647 w 176"/>
              <a:gd name="T51" fmla="*/ 2147483647 h 1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6" h="158">
                <a:moveTo>
                  <a:pt x="172" y="110"/>
                </a:moveTo>
                <a:lnTo>
                  <a:pt x="44" y="4"/>
                </a:lnTo>
                <a:lnTo>
                  <a:pt x="40" y="0"/>
                </a:lnTo>
                <a:lnTo>
                  <a:pt x="34" y="0"/>
                </a:lnTo>
                <a:lnTo>
                  <a:pt x="30" y="2"/>
                </a:lnTo>
                <a:lnTo>
                  <a:pt x="26" y="4"/>
                </a:lnTo>
                <a:lnTo>
                  <a:pt x="4" y="32"/>
                </a:lnTo>
                <a:lnTo>
                  <a:pt x="0" y="36"/>
                </a:lnTo>
                <a:lnTo>
                  <a:pt x="0" y="42"/>
                </a:lnTo>
                <a:lnTo>
                  <a:pt x="2" y="46"/>
                </a:lnTo>
                <a:lnTo>
                  <a:pt x="6" y="50"/>
                </a:lnTo>
                <a:lnTo>
                  <a:pt x="134" y="156"/>
                </a:lnTo>
                <a:lnTo>
                  <a:pt x="138" y="158"/>
                </a:lnTo>
                <a:lnTo>
                  <a:pt x="142" y="158"/>
                </a:lnTo>
                <a:lnTo>
                  <a:pt x="148" y="158"/>
                </a:lnTo>
                <a:lnTo>
                  <a:pt x="152" y="154"/>
                </a:lnTo>
                <a:lnTo>
                  <a:pt x="174" y="128"/>
                </a:lnTo>
                <a:lnTo>
                  <a:pt x="176" y="122"/>
                </a:lnTo>
                <a:lnTo>
                  <a:pt x="176" y="118"/>
                </a:lnTo>
                <a:lnTo>
                  <a:pt x="176" y="114"/>
                </a:lnTo>
                <a:lnTo>
                  <a:pt x="172" y="1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8"/>
          <p:cNvSpPr>
            <a:spLocks/>
          </p:cNvSpPr>
          <p:nvPr/>
        </p:nvSpPr>
        <p:spPr bwMode="black">
          <a:xfrm>
            <a:off x="650875" y="6378575"/>
            <a:ext cx="165100" cy="38100"/>
          </a:xfrm>
          <a:custGeom>
            <a:avLst/>
            <a:gdLst>
              <a:gd name="T0" fmla="*/ 0 w 264"/>
              <a:gd name="T1" fmla="*/ 2147483647 h 62"/>
              <a:gd name="T2" fmla="*/ 0 w 264"/>
              <a:gd name="T3" fmla="*/ 2147483647 h 62"/>
              <a:gd name="T4" fmla="*/ 0 w 264"/>
              <a:gd name="T5" fmla="*/ 2147483647 h 62"/>
              <a:gd name="T6" fmla="*/ 2147483647 w 264"/>
              <a:gd name="T7" fmla="*/ 2147483647 h 62"/>
              <a:gd name="T8" fmla="*/ 2147483647 w 264"/>
              <a:gd name="T9" fmla="*/ 2147483647 h 62"/>
              <a:gd name="T10" fmla="*/ 2147483647 w 264"/>
              <a:gd name="T11" fmla="*/ 2147483647 h 62"/>
              <a:gd name="T12" fmla="*/ 2147483647 w 264"/>
              <a:gd name="T13" fmla="*/ 2147483647 h 62"/>
              <a:gd name="T14" fmla="*/ 2147483647 w 264"/>
              <a:gd name="T15" fmla="*/ 2147483647 h 62"/>
              <a:gd name="T16" fmla="*/ 2147483647 w 264"/>
              <a:gd name="T17" fmla="*/ 2147483647 h 62"/>
              <a:gd name="T18" fmla="*/ 2147483647 w 264"/>
              <a:gd name="T19" fmla="*/ 2147483647 h 62"/>
              <a:gd name="T20" fmla="*/ 2147483647 w 264"/>
              <a:gd name="T21" fmla="*/ 2147483647 h 62"/>
              <a:gd name="T22" fmla="*/ 2147483647 w 264"/>
              <a:gd name="T23" fmla="*/ 2147483647 h 62"/>
              <a:gd name="T24" fmla="*/ 2147483647 w 264"/>
              <a:gd name="T25" fmla="*/ 2147483647 h 62"/>
              <a:gd name="T26" fmla="*/ 2147483647 w 264"/>
              <a:gd name="T27" fmla="*/ 2147483647 h 62"/>
              <a:gd name="T28" fmla="*/ 2147483647 w 264"/>
              <a:gd name="T29" fmla="*/ 2147483647 h 62"/>
              <a:gd name="T30" fmla="*/ 2147483647 w 264"/>
              <a:gd name="T31" fmla="*/ 2147483647 h 62"/>
              <a:gd name="T32" fmla="*/ 2147483647 w 264"/>
              <a:gd name="T33" fmla="*/ 2147483647 h 62"/>
              <a:gd name="T34" fmla="*/ 2147483647 w 264"/>
              <a:gd name="T35" fmla="*/ 2147483647 h 62"/>
              <a:gd name="T36" fmla="*/ 2147483647 w 264"/>
              <a:gd name="T37" fmla="*/ 0 h 62"/>
              <a:gd name="T38" fmla="*/ 2147483647 w 264"/>
              <a:gd name="T39" fmla="*/ 0 h 62"/>
              <a:gd name="T40" fmla="*/ 2147483647 w 264"/>
              <a:gd name="T41" fmla="*/ 0 h 62"/>
              <a:gd name="T42" fmla="*/ 2147483647 w 264"/>
              <a:gd name="T43" fmla="*/ 2147483647 h 62"/>
              <a:gd name="T44" fmla="*/ 2147483647 w 264"/>
              <a:gd name="T45" fmla="*/ 2147483647 h 62"/>
              <a:gd name="T46" fmla="*/ 2147483647 w 264"/>
              <a:gd name="T47" fmla="*/ 2147483647 h 62"/>
              <a:gd name="T48" fmla="*/ 0 w 264"/>
              <a:gd name="T49" fmla="*/ 2147483647 h 62"/>
              <a:gd name="T50" fmla="*/ 0 w 264"/>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64" h="62">
                <a:moveTo>
                  <a:pt x="0" y="14"/>
                </a:moveTo>
                <a:lnTo>
                  <a:pt x="0" y="48"/>
                </a:lnTo>
                <a:lnTo>
                  <a:pt x="2" y="54"/>
                </a:lnTo>
                <a:lnTo>
                  <a:pt x="4" y="58"/>
                </a:lnTo>
                <a:lnTo>
                  <a:pt x="8" y="60"/>
                </a:lnTo>
                <a:lnTo>
                  <a:pt x="14" y="62"/>
                </a:lnTo>
                <a:lnTo>
                  <a:pt x="252" y="62"/>
                </a:lnTo>
                <a:lnTo>
                  <a:pt x="256" y="60"/>
                </a:lnTo>
                <a:lnTo>
                  <a:pt x="260" y="58"/>
                </a:lnTo>
                <a:lnTo>
                  <a:pt x="264" y="54"/>
                </a:lnTo>
                <a:lnTo>
                  <a:pt x="264" y="48"/>
                </a:lnTo>
                <a:lnTo>
                  <a:pt x="264" y="14"/>
                </a:lnTo>
                <a:lnTo>
                  <a:pt x="264" y="8"/>
                </a:lnTo>
                <a:lnTo>
                  <a:pt x="260" y="4"/>
                </a:lnTo>
                <a:lnTo>
                  <a:pt x="256" y="2"/>
                </a:lnTo>
                <a:lnTo>
                  <a:pt x="252" y="0"/>
                </a:lnTo>
                <a:lnTo>
                  <a:pt x="14" y="0"/>
                </a:lnTo>
                <a:lnTo>
                  <a:pt x="8" y="2"/>
                </a:lnTo>
                <a:lnTo>
                  <a:pt x="4" y="4"/>
                </a:lnTo>
                <a:lnTo>
                  <a:pt x="2" y="8"/>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9"/>
          <p:cNvSpPr>
            <a:spLocks/>
          </p:cNvSpPr>
          <p:nvPr/>
        </p:nvSpPr>
        <p:spPr bwMode="black">
          <a:xfrm>
            <a:off x="338138" y="6399213"/>
            <a:ext cx="119062" cy="17462"/>
          </a:xfrm>
          <a:custGeom>
            <a:avLst/>
            <a:gdLst>
              <a:gd name="T0" fmla="*/ 2147483647 w 192"/>
              <a:gd name="T1" fmla="*/ 0 h 30"/>
              <a:gd name="T2" fmla="*/ 2147483647 w 192"/>
              <a:gd name="T3" fmla="*/ 0 h 30"/>
              <a:gd name="T4" fmla="*/ 2147483647 w 192"/>
              <a:gd name="T5" fmla="*/ 2147483647 h 30"/>
              <a:gd name="T6" fmla="*/ 2147483647 w 192"/>
              <a:gd name="T7" fmla="*/ 2147483647 h 30"/>
              <a:gd name="T8" fmla="*/ 2147483647 w 192"/>
              <a:gd name="T9" fmla="*/ 2147483647 h 30"/>
              <a:gd name="T10" fmla="*/ 0 w 192"/>
              <a:gd name="T11" fmla="*/ 2147483647 h 30"/>
              <a:gd name="T12" fmla="*/ 0 w 192"/>
              <a:gd name="T13" fmla="*/ 2147483647 h 30"/>
              <a:gd name="T14" fmla="*/ 0 w 192"/>
              <a:gd name="T15" fmla="*/ 2147483647 h 30"/>
              <a:gd name="T16" fmla="*/ 2147483647 w 192"/>
              <a:gd name="T17" fmla="*/ 2147483647 h 30"/>
              <a:gd name="T18" fmla="*/ 2147483647 w 192"/>
              <a:gd name="T19" fmla="*/ 2147483647 h 30"/>
              <a:gd name="T20" fmla="*/ 2147483647 w 192"/>
              <a:gd name="T21" fmla="*/ 2147483647 h 30"/>
              <a:gd name="T22" fmla="*/ 2147483647 w 192"/>
              <a:gd name="T23" fmla="*/ 2147483647 h 30"/>
              <a:gd name="T24" fmla="*/ 2147483647 w 192"/>
              <a:gd name="T25" fmla="*/ 2147483647 h 30"/>
              <a:gd name="T26" fmla="*/ 2147483647 w 192"/>
              <a:gd name="T27" fmla="*/ 2147483647 h 30"/>
              <a:gd name="T28" fmla="*/ 2147483647 w 192"/>
              <a:gd name="T29" fmla="*/ 2147483647 h 30"/>
              <a:gd name="T30" fmla="*/ 2147483647 w 192"/>
              <a:gd name="T31" fmla="*/ 2147483647 h 30"/>
              <a:gd name="T32" fmla="*/ 2147483647 w 192"/>
              <a:gd name="T33" fmla="*/ 2147483647 h 30"/>
              <a:gd name="T34" fmla="*/ 2147483647 w 192"/>
              <a:gd name="T35" fmla="*/ 2147483647 h 30"/>
              <a:gd name="T36" fmla="*/ 2147483647 w 192"/>
              <a:gd name="T37" fmla="*/ 2147483647 h 30"/>
              <a:gd name="T38" fmla="*/ 2147483647 w 192"/>
              <a:gd name="T39" fmla="*/ 2147483647 h 30"/>
              <a:gd name="T40" fmla="*/ 2147483647 w 192"/>
              <a:gd name="T41" fmla="*/ 2147483647 h 30"/>
              <a:gd name="T42" fmla="*/ 2147483647 w 192"/>
              <a:gd name="T43" fmla="*/ 2147483647 h 30"/>
              <a:gd name="T44" fmla="*/ 2147483647 w 192"/>
              <a:gd name="T45" fmla="*/ 2147483647 h 30"/>
              <a:gd name="T46" fmla="*/ 2147483647 w 192"/>
              <a:gd name="T47" fmla="*/ 0 h 30"/>
              <a:gd name="T48" fmla="*/ 2147483647 w 192"/>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2" h="30">
                <a:moveTo>
                  <a:pt x="8" y="0"/>
                </a:moveTo>
                <a:lnTo>
                  <a:pt x="8" y="0"/>
                </a:lnTo>
                <a:lnTo>
                  <a:pt x="6" y="2"/>
                </a:lnTo>
                <a:lnTo>
                  <a:pt x="2" y="4"/>
                </a:lnTo>
                <a:lnTo>
                  <a:pt x="2" y="6"/>
                </a:lnTo>
                <a:lnTo>
                  <a:pt x="0" y="10"/>
                </a:lnTo>
                <a:lnTo>
                  <a:pt x="0" y="22"/>
                </a:lnTo>
                <a:lnTo>
                  <a:pt x="2" y="24"/>
                </a:lnTo>
                <a:lnTo>
                  <a:pt x="2" y="26"/>
                </a:lnTo>
                <a:lnTo>
                  <a:pt x="6" y="28"/>
                </a:lnTo>
                <a:lnTo>
                  <a:pt x="8" y="30"/>
                </a:lnTo>
                <a:lnTo>
                  <a:pt x="184" y="30"/>
                </a:lnTo>
                <a:lnTo>
                  <a:pt x="188" y="28"/>
                </a:lnTo>
                <a:lnTo>
                  <a:pt x="190" y="26"/>
                </a:lnTo>
                <a:lnTo>
                  <a:pt x="192" y="24"/>
                </a:lnTo>
                <a:lnTo>
                  <a:pt x="192" y="22"/>
                </a:lnTo>
                <a:lnTo>
                  <a:pt x="192" y="10"/>
                </a:lnTo>
                <a:lnTo>
                  <a:pt x="192" y="6"/>
                </a:lnTo>
                <a:lnTo>
                  <a:pt x="190" y="4"/>
                </a:lnTo>
                <a:lnTo>
                  <a:pt x="188" y="2"/>
                </a:lnTo>
                <a:lnTo>
                  <a:pt x="184" y="0"/>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20"/>
          <p:cNvSpPr>
            <a:spLocks/>
          </p:cNvSpPr>
          <p:nvPr/>
        </p:nvSpPr>
        <p:spPr bwMode="black">
          <a:xfrm>
            <a:off x="679450" y="6275388"/>
            <a:ext cx="103188" cy="63500"/>
          </a:xfrm>
          <a:custGeom>
            <a:avLst/>
            <a:gdLst>
              <a:gd name="T0" fmla="*/ 2147483647 w 168"/>
              <a:gd name="T1" fmla="*/ 2147483647 h 102"/>
              <a:gd name="T2" fmla="*/ 2147483647 w 168"/>
              <a:gd name="T3" fmla="*/ 2147483647 h 102"/>
              <a:gd name="T4" fmla="*/ 2147483647 w 168"/>
              <a:gd name="T5" fmla="*/ 2147483647 h 102"/>
              <a:gd name="T6" fmla="*/ 2147483647 w 168"/>
              <a:gd name="T7" fmla="*/ 0 h 102"/>
              <a:gd name="T8" fmla="*/ 2147483647 w 168"/>
              <a:gd name="T9" fmla="*/ 2147483647 h 102"/>
              <a:gd name="T10" fmla="*/ 2147483647 w 168"/>
              <a:gd name="T11" fmla="*/ 2147483647 h 102"/>
              <a:gd name="T12" fmla="*/ 2147483647 w 168"/>
              <a:gd name="T13" fmla="*/ 2147483647 h 102"/>
              <a:gd name="T14" fmla="*/ 0 w 168"/>
              <a:gd name="T15" fmla="*/ 2147483647 h 102"/>
              <a:gd name="T16" fmla="*/ 0 w 168"/>
              <a:gd name="T17" fmla="*/ 2147483647 h 102"/>
              <a:gd name="T18" fmla="*/ 2147483647 w 168"/>
              <a:gd name="T19" fmla="*/ 2147483647 h 102"/>
              <a:gd name="T20" fmla="*/ 2147483647 w 168"/>
              <a:gd name="T21" fmla="*/ 2147483647 h 102"/>
              <a:gd name="T22" fmla="*/ 2147483647 w 168"/>
              <a:gd name="T23" fmla="*/ 2147483647 h 102"/>
              <a:gd name="T24" fmla="*/ 2147483647 w 168"/>
              <a:gd name="T25" fmla="*/ 2147483647 h 102"/>
              <a:gd name="T26" fmla="*/ 2147483647 w 168"/>
              <a:gd name="T27" fmla="*/ 2147483647 h 102"/>
              <a:gd name="T28" fmla="*/ 2147483647 w 168"/>
              <a:gd name="T29" fmla="*/ 2147483647 h 102"/>
              <a:gd name="T30" fmla="*/ 2147483647 w 168"/>
              <a:gd name="T31" fmla="*/ 2147483647 h 102"/>
              <a:gd name="T32" fmla="*/ 2147483647 w 168"/>
              <a:gd name="T33" fmla="*/ 2147483647 h 102"/>
              <a:gd name="T34" fmla="*/ 2147483647 w 168"/>
              <a:gd name="T35" fmla="*/ 2147483647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8" h="102">
                <a:moveTo>
                  <a:pt x="168" y="4"/>
                </a:moveTo>
                <a:lnTo>
                  <a:pt x="168" y="4"/>
                </a:lnTo>
                <a:lnTo>
                  <a:pt x="164" y="0"/>
                </a:lnTo>
                <a:lnTo>
                  <a:pt x="160" y="2"/>
                </a:lnTo>
                <a:lnTo>
                  <a:pt x="2" y="90"/>
                </a:lnTo>
                <a:lnTo>
                  <a:pt x="0" y="94"/>
                </a:lnTo>
                <a:lnTo>
                  <a:pt x="0" y="98"/>
                </a:lnTo>
                <a:lnTo>
                  <a:pt x="2" y="100"/>
                </a:lnTo>
                <a:lnTo>
                  <a:pt x="4" y="102"/>
                </a:lnTo>
                <a:lnTo>
                  <a:pt x="10" y="102"/>
                </a:lnTo>
                <a:lnTo>
                  <a:pt x="166" y="12"/>
                </a:lnTo>
                <a:lnTo>
                  <a:pt x="168" y="10"/>
                </a:lnTo>
                <a:lnTo>
                  <a:pt x="168"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21"/>
          <p:cNvSpPr>
            <a:spLocks/>
          </p:cNvSpPr>
          <p:nvPr/>
        </p:nvSpPr>
        <p:spPr bwMode="black">
          <a:xfrm>
            <a:off x="747713" y="6307138"/>
            <a:ext cx="114300" cy="41275"/>
          </a:xfrm>
          <a:custGeom>
            <a:avLst/>
            <a:gdLst>
              <a:gd name="T0" fmla="*/ 2147483647 w 184"/>
              <a:gd name="T1" fmla="*/ 2147483647 h 66"/>
              <a:gd name="T2" fmla="*/ 2147483647 w 184"/>
              <a:gd name="T3" fmla="*/ 2147483647 h 66"/>
              <a:gd name="T4" fmla="*/ 2147483647 w 184"/>
              <a:gd name="T5" fmla="*/ 2147483647 h 66"/>
              <a:gd name="T6" fmla="*/ 2147483647 w 184"/>
              <a:gd name="T7" fmla="*/ 0 h 66"/>
              <a:gd name="T8" fmla="*/ 2147483647 w 184"/>
              <a:gd name="T9" fmla="*/ 2147483647 h 66"/>
              <a:gd name="T10" fmla="*/ 2147483647 w 184"/>
              <a:gd name="T11" fmla="*/ 2147483647 h 66"/>
              <a:gd name="T12" fmla="*/ 0 w 184"/>
              <a:gd name="T13" fmla="*/ 2147483647 h 66"/>
              <a:gd name="T14" fmla="*/ 0 w 184"/>
              <a:gd name="T15" fmla="*/ 2147483647 h 66"/>
              <a:gd name="T16" fmla="*/ 0 w 184"/>
              <a:gd name="T17" fmla="*/ 2147483647 h 66"/>
              <a:gd name="T18" fmla="*/ 0 w 184"/>
              <a:gd name="T19" fmla="*/ 2147483647 h 66"/>
              <a:gd name="T20" fmla="*/ 2147483647 w 184"/>
              <a:gd name="T21" fmla="*/ 2147483647 h 66"/>
              <a:gd name="T22" fmla="*/ 2147483647 w 184"/>
              <a:gd name="T23" fmla="*/ 2147483647 h 66"/>
              <a:gd name="T24" fmla="*/ 2147483647 w 184"/>
              <a:gd name="T25" fmla="*/ 2147483647 h 66"/>
              <a:gd name="T26" fmla="*/ 2147483647 w 184"/>
              <a:gd name="T27" fmla="*/ 2147483647 h 66"/>
              <a:gd name="T28" fmla="*/ 2147483647 w 184"/>
              <a:gd name="T29" fmla="*/ 2147483647 h 66"/>
              <a:gd name="T30" fmla="*/ 2147483647 w 184"/>
              <a:gd name="T31" fmla="*/ 2147483647 h 66"/>
              <a:gd name="T32" fmla="*/ 2147483647 w 184"/>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4" h="66">
                <a:moveTo>
                  <a:pt x="184" y="4"/>
                </a:moveTo>
                <a:lnTo>
                  <a:pt x="184" y="4"/>
                </a:lnTo>
                <a:lnTo>
                  <a:pt x="180" y="2"/>
                </a:lnTo>
                <a:lnTo>
                  <a:pt x="176" y="0"/>
                </a:lnTo>
                <a:lnTo>
                  <a:pt x="4" y="54"/>
                </a:lnTo>
                <a:lnTo>
                  <a:pt x="0" y="56"/>
                </a:lnTo>
                <a:lnTo>
                  <a:pt x="0" y="60"/>
                </a:lnTo>
                <a:lnTo>
                  <a:pt x="0" y="62"/>
                </a:lnTo>
                <a:lnTo>
                  <a:pt x="4" y="66"/>
                </a:lnTo>
                <a:lnTo>
                  <a:pt x="8" y="66"/>
                </a:lnTo>
                <a:lnTo>
                  <a:pt x="180" y="14"/>
                </a:lnTo>
                <a:lnTo>
                  <a:pt x="184" y="10"/>
                </a:lnTo>
                <a:lnTo>
                  <a:pt x="184" y="6"/>
                </a:lnTo>
                <a:lnTo>
                  <a:pt x="184" y="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22"/>
          <p:cNvSpPr>
            <a:spLocks/>
          </p:cNvSpPr>
          <p:nvPr/>
        </p:nvSpPr>
        <p:spPr bwMode="black">
          <a:xfrm>
            <a:off x="549275" y="6577013"/>
            <a:ext cx="38100" cy="119062"/>
          </a:xfrm>
          <a:custGeom>
            <a:avLst/>
            <a:gdLst>
              <a:gd name="T0" fmla="*/ 2147483647 w 62"/>
              <a:gd name="T1" fmla="*/ 0 h 192"/>
              <a:gd name="T2" fmla="*/ 2147483647 w 62"/>
              <a:gd name="T3" fmla="*/ 0 h 192"/>
              <a:gd name="T4" fmla="*/ 2147483647 w 62"/>
              <a:gd name="T5" fmla="*/ 0 h 192"/>
              <a:gd name="T6" fmla="*/ 2147483647 w 62"/>
              <a:gd name="T7" fmla="*/ 2147483647 h 192"/>
              <a:gd name="T8" fmla="*/ 2147483647 w 62"/>
              <a:gd name="T9" fmla="*/ 2147483647 h 192"/>
              <a:gd name="T10" fmla="*/ 2147483647 w 62"/>
              <a:gd name="T11" fmla="*/ 2147483647 h 192"/>
              <a:gd name="T12" fmla="*/ 0 w 62"/>
              <a:gd name="T13" fmla="*/ 2147483647 h 192"/>
              <a:gd name="T14" fmla="*/ 0 w 62"/>
              <a:gd name="T15" fmla="*/ 2147483647 h 192"/>
              <a:gd name="T16" fmla="*/ 0 w 62"/>
              <a:gd name="T17" fmla="*/ 2147483647 h 192"/>
              <a:gd name="T18" fmla="*/ 2147483647 w 62"/>
              <a:gd name="T19" fmla="*/ 2147483647 h 192"/>
              <a:gd name="T20" fmla="*/ 2147483647 w 62"/>
              <a:gd name="T21" fmla="*/ 2147483647 h 192"/>
              <a:gd name="T22" fmla="*/ 2147483647 w 62"/>
              <a:gd name="T23" fmla="*/ 2147483647 h 192"/>
              <a:gd name="T24" fmla="*/ 2147483647 w 62"/>
              <a:gd name="T25" fmla="*/ 2147483647 h 192"/>
              <a:gd name="T26" fmla="*/ 2147483647 w 62"/>
              <a:gd name="T27" fmla="*/ 2147483647 h 192"/>
              <a:gd name="T28" fmla="*/ 2147483647 w 62"/>
              <a:gd name="T29" fmla="*/ 2147483647 h 192"/>
              <a:gd name="T30" fmla="*/ 2147483647 w 62"/>
              <a:gd name="T31" fmla="*/ 2147483647 h 192"/>
              <a:gd name="T32" fmla="*/ 2147483647 w 62"/>
              <a:gd name="T33" fmla="*/ 2147483647 h 192"/>
              <a:gd name="T34" fmla="*/ 2147483647 w 62"/>
              <a:gd name="T35" fmla="*/ 2147483647 h 192"/>
              <a:gd name="T36" fmla="*/ 2147483647 w 62"/>
              <a:gd name="T37" fmla="*/ 2147483647 h 192"/>
              <a:gd name="T38" fmla="*/ 2147483647 w 62"/>
              <a:gd name="T39" fmla="*/ 2147483647 h 192"/>
              <a:gd name="T40" fmla="*/ 2147483647 w 62"/>
              <a:gd name="T41" fmla="*/ 2147483647 h 192"/>
              <a:gd name="T42" fmla="*/ 2147483647 w 62"/>
              <a:gd name="T43" fmla="*/ 2147483647 h 192"/>
              <a:gd name="T44" fmla="*/ 2147483647 w 62"/>
              <a:gd name="T45" fmla="*/ 2147483647 h 192"/>
              <a:gd name="T46" fmla="*/ 2147483647 w 62"/>
              <a:gd name="T47" fmla="*/ 2147483647 h 192"/>
              <a:gd name="T48" fmla="*/ 2147483647 w 62"/>
              <a:gd name="T49" fmla="*/ 0 h 192"/>
              <a:gd name="T50" fmla="*/ 2147483647 w 62"/>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192">
                <a:moveTo>
                  <a:pt x="48" y="0"/>
                </a:moveTo>
                <a:lnTo>
                  <a:pt x="14" y="0"/>
                </a:lnTo>
                <a:lnTo>
                  <a:pt x="8" y="2"/>
                </a:lnTo>
                <a:lnTo>
                  <a:pt x="4" y="4"/>
                </a:lnTo>
                <a:lnTo>
                  <a:pt x="2" y="8"/>
                </a:lnTo>
                <a:lnTo>
                  <a:pt x="0" y="14"/>
                </a:lnTo>
                <a:lnTo>
                  <a:pt x="0" y="180"/>
                </a:lnTo>
                <a:lnTo>
                  <a:pt x="2" y="184"/>
                </a:lnTo>
                <a:lnTo>
                  <a:pt x="4" y="188"/>
                </a:lnTo>
                <a:lnTo>
                  <a:pt x="8" y="192"/>
                </a:lnTo>
                <a:lnTo>
                  <a:pt x="14" y="192"/>
                </a:lnTo>
                <a:lnTo>
                  <a:pt x="48" y="192"/>
                </a:lnTo>
                <a:lnTo>
                  <a:pt x="54" y="192"/>
                </a:lnTo>
                <a:lnTo>
                  <a:pt x="58" y="188"/>
                </a:lnTo>
                <a:lnTo>
                  <a:pt x="60" y="184"/>
                </a:lnTo>
                <a:lnTo>
                  <a:pt x="62" y="180"/>
                </a:lnTo>
                <a:lnTo>
                  <a:pt x="62" y="14"/>
                </a:lnTo>
                <a:lnTo>
                  <a:pt x="60" y="8"/>
                </a:lnTo>
                <a:lnTo>
                  <a:pt x="58" y="4"/>
                </a:lnTo>
                <a:lnTo>
                  <a:pt x="54" y="2"/>
                </a:lnTo>
                <a:lnTo>
                  <a:pt x="4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23"/>
          <p:cNvSpPr>
            <a:spLocks/>
          </p:cNvSpPr>
          <p:nvPr/>
        </p:nvSpPr>
        <p:spPr bwMode="black">
          <a:xfrm>
            <a:off x="565150" y="6100763"/>
            <a:ext cx="7938" cy="119062"/>
          </a:xfrm>
          <a:custGeom>
            <a:avLst/>
            <a:gdLst>
              <a:gd name="T0" fmla="*/ 2147483647 w 14"/>
              <a:gd name="T1" fmla="*/ 2147483647 h 192"/>
              <a:gd name="T2" fmla="*/ 2147483647 w 14"/>
              <a:gd name="T3" fmla="*/ 2147483647 h 192"/>
              <a:gd name="T4" fmla="*/ 2147483647 w 14"/>
              <a:gd name="T5" fmla="*/ 2147483647 h 192"/>
              <a:gd name="T6" fmla="*/ 2147483647 w 14"/>
              <a:gd name="T7" fmla="*/ 2147483647 h 192"/>
              <a:gd name="T8" fmla="*/ 2147483647 w 14"/>
              <a:gd name="T9" fmla="*/ 2147483647 h 192"/>
              <a:gd name="T10" fmla="*/ 2147483647 w 14"/>
              <a:gd name="T11" fmla="*/ 2147483647 h 192"/>
              <a:gd name="T12" fmla="*/ 2147483647 w 14"/>
              <a:gd name="T13" fmla="*/ 2147483647 h 192"/>
              <a:gd name="T14" fmla="*/ 2147483647 w 14"/>
              <a:gd name="T15" fmla="*/ 2147483647 h 192"/>
              <a:gd name="T16" fmla="*/ 2147483647 w 14"/>
              <a:gd name="T17" fmla="*/ 0 h 192"/>
              <a:gd name="T18" fmla="*/ 2147483647 w 14"/>
              <a:gd name="T19" fmla="*/ 0 h 192"/>
              <a:gd name="T20" fmla="*/ 2147483647 w 14"/>
              <a:gd name="T21" fmla="*/ 0 h 192"/>
              <a:gd name="T22" fmla="*/ 2147483647 w 14"/>
              <a:gd name="T23" fmla="*/ 2147483647 h 192"/>
              <a:gd name="T24" fmla="*/ 0 w 14"/>
              <a:gd name="T25" fmla="*/ 2147483647 h 192"/>
              <a:gd name="T26" fmla="*/ 0 w 14"/>
              <a:gd name="T27" fmla="*/ 2147483647 h 192"/>
              <a:gd name="T28" fmla="*/ 0 w 14"/>
              <a:gd name="T29" fmla="*/ 2147483647 h 192"/>
              <a:gd name="T30" fmla="*/ 2147483647 w 14"/>
              <a:gd name="T31" fmla="*/ 2147483647 h 192"/>
              <a:gd name="T32" fmla="*/ 2147483647 w 14"/>
              <a:gd name="T33" fmla="*/ 2147483647 h 192"/>
              <a:gd name="T34" fmla="*/ 2147483647 w 14"/>
              <a:gd name="T35" fmla="*/ 2147483647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 h="192">
                <a:moveTo>
                  <a:pt x="6" y="192"/>
                </a:moveTo>
                <a:lnTo>
                  <a:pt x="8" y="192"/>
                </a:lnTo>
                <a:lnTo>
                  <a:pt x="12" y="190"/>
                </a:lnTo>
                <a:lnTo>
                  <a:pt x="14" y="186"/>
                </a:lnTo>
                <a:lnTo>
                  <a:pt x="14" y="6"/>
                </a:lnTo>
                <a:lnTo>
                  <a:pt x="12" y="2"/>
                </a:lnTo>
                <a:lnTo>
                  <a:pt x="8" y="0"/>
                </a:lnTo>
                <a:lnTo>
                  <a:pt x="6" y="0"/>
                </a:lnTo>
                <a:lnTo>
                  <a:pt x="2" y="2"/>
                </a:lnTo>
                <a:lnTo>
                  <a:pt x="0" y="6"/>
                </a:lnTo>
                <a:lnTo>
                  <a:pt x="0" y="186"/>
                </a:lnTo>
                <a:lnTo>
                  <a:pt x="2" y="190"/>
                </a:lnTo>
                <a:lnTo>
                  <a:pt x="6" y="19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24"/>
          <p:cNvSpPr>
            <a:spLocks/>
          </p:cNvSpPr>
          <p:nvPr/>
        </p:nvSpPr>
        <p:spPr bwMode="black">
          <a:xfrm>
            <a:off x="349250" y="6315075"/>
            <a:ext cx="158750" cy="66675"/>
          </a:xfrm>
          <a:custGeom>
            <a:avLst/>
            <a:gdLst>
              <a:gd name="T0" fmla="*/ 2147483647 w 256"/>
              <a:gd name="T1" fmla="*/ 2147483647 h 108"/>
              <a:gd name="T2" fmla="*/ 2147483647 w 256"/>
              <a:gd name="T3" fmla="*/ 2147483647 h 108"/>
              <a:gd name="T4" fmla="*/ 2147483647 w 256"/>
              <a:gd name="T5" fmla="*/ 2147483647 h 108"/>
              <a:gd name="T6" fmla="*/ 2147483647 w 256"/>
              <a:gd name="T7" fmla="*/ 2147483647 h 108"/>
              <a:gd name="T8" fmla="*/ 2147483647 w 256"/>
              <a:gd name="T9" fmla="*/ 2147483647 h 108"/>
              <a:gd name="T10" fmla="*/ 2147483647 w 256"/>
              <a:gd name="T11" fmla="*/ 2147483647 h 108"/>
              <a:gd name="T12" fmla="*/ 2147483647 w 256"/>
              <a:gd name="T13" fmla="*/ 2147483647 h 108"/>
              <a:gd name="T14" fmla="*/ 2147483647 w 256"/>
              <a:gd name="T15" fmla="*/ 0 h 108"/>
              <a:gd name="T16" fmla="*/ 2147483647 w 256"/>
              <a:gd name="T17" fmla="*/ 0 h 108"/>
              <a:gd name="T18" fmla="*/ 2147483647 w 256"/>
              <a:gd name="T19" fmla="*/ 0 h 108"/>
              <a:gd name="T20" fmla="*/ 2147483647 w 256"/>
              <a:gd name="T21" fmla="*/ 0 h 108"/>
              <a:gd name="T22" fmla="*/ 2147483647 w 256"/>
              <a:gd name="T23" fmla="*/ 2147483647 h 108"/>
              <a:gd name="T24" fmla="*/ 2147483647 w 256"/>
              <a:gd name="T25" fmla="*/ 2147483647 h 108"/>
              <a:gd name="T26" fmla="*/ 0 w 256"/>
              <a:gd name="T27" fmla="*/ 2147483647 h 108"/>
              <a:gd name="T28" fmla="*/ 0 w 256"/>
              <a:gd name="T29" fmla="*/ 2147483647 h 108"/>
              <a:gd name="T30" fmla="*/ 0 w 256"/>
              <a:gd name="T31" fmla="*/ 2147483647 h 108"/>
              <a:gd name="T32" fmla="*/ 2147483647 w 256"/>
              <a:gd name="T33" fmla="*/ 2147483647 h 108"/>
              <a:gd name="T34" fmla="*/ 2147483647 w 256"/>
              <a:gd name="T35" fmla="*/ 2147483647 h 108"/>
              <a:gd name="T36" fmla="*/ 2147483647 w 256"/>
              <a:gd name="T37" fmla="*/ 2147483647 h 108"/>
              <a:gd name="T38" fmla="*/ 2147483647 w 256"/>
              <a:gd name="T39" fmla="*/ 2147483647 h 108"/>
              <a:gd name="T40" fmla="*/ 2147483647 w 256"/>
              <a:gd name="T41" fmla="*/ 2147483647 h 108"/>
              <a:gd name="T42" fmla="*/ 2147483647 w 256"/>
              <a:gd name="T43" fmla="*/ 2147483647 h 108"/>
              <a:gd name="T44" fmla="*/ 2147483647 w 256"/>
              <a:gd name="T45" fmla="*/ 2147483647 h 108"/>
              <a:gd name="T46" fmla="*/ 2147483647 w 256"/>
              <a:gd name="T47" fmla="*/ 2147483647 h 108"/>
              <a:gd name="T48" fmla="*/ 2147483647 w 256"/>
              <a:gd name="T49" fmla="*/ 2147483647 h 108"/>
              <a:gd name="T50" fmla="*/ 2147483647 w 256"/>
              <a:gd name="T51" fmla="*/ 2147483647 h 1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108">
                <a:moveTo>
                  <a:pt x="252" y="102"/>
                </a:moveTo>
                <a:lnTo>
                  <a:pt x="256" y="90"/>
                </a:lnTo>
                <a:lnTo>
                  <a:pt x="256" y="88"/>
                </a:lnTo>
                <a:lnTo>
                  <a:pt x="254" y="84"/>
                </a:lnTo>
                <a:lnTo>
                  <a:pt x="252" y="82"/>
                </a:lnTo>
                <a:lnTo>
                  <a:pt x="250" y="80"/>
                </a:lnTo>
                <a:lnTo>
                  <a:pt x="16" y="0"/>
                </a:lnTo>
                <a:lnTo>
                  <a:pt x="12" y="0"/>
                </a:lnTo>
                <a:lnTo>
                  <a:pt x="8" y="0"/>
                </a:lnTo>
                <a:lnTo>
                  <a:pt x="6" y="2"/>
                </a:lnTo>
                <a:lnTo>
                  <a:pt x="4" y="6"/>
                </a:lnTo>
                <a:lnTo>
                  <a:pt x="0" y="16"/>
                </a:lnTo>
                <a:lnTo>
                  <a:pt x="0" y="20"/>
                </a:lnTo>
                <a:lnTo>
                  <a:pt x="2" y="24"/>
                </a:lnTo>
                <a:lnTo>
                  <a:pt x="4" y="26"/>
                </a:lnTo>
                <a:lnTo>
                  <a:pt x="6" y="28"/>
                </a:lnTo>
                <a:lnTo>
                  <a:pt x="240" y="108"/>
                </a:lnTo>
                <a:lnTo>
                  <a:pt x="244" y="108"/>
                </a:lnTo>
                <a:lnTo>
                  <a:pt x="248" y="106"/>
                </a:lnTo>
                <a:lnTo>
                  <a:pt x="250" y="104"/>
                </a:lnTo>
                <a:lnTo>
                  <a:pt x="252" y="10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21" name="Group 45"/>
          <p:cNvGrpSpPr>
            <a:grpSpLocks/>
          </p:cNvGrpSpPr>
          <p:nvPr/>
        </p:nvGrpSpPr>
        <p:grpSpPr bwMode="auto">
          <a:xfrm>
            <a:off x="936625" y="6219825"/>
            <a:ext cx="250825" cy="196850"/>
            <a:chOff x="8347075" y="3871913"/>
            <a:chExt cx="641350" cy="504825"/>
          </a:xfrm>
        </p:grpSpPr>
        <p:sp>
          <p:nvSpPr>
            <p:cNvPr id="22" name="Freeform 25"/>
            <p:cNvSpPr>
              <a:spLocks/>
            </p:cNvSpPr>
            <p:nvPr userDrawn="1"/>
          </p:nvSpPr>
          <p:spPr bwMode="black">
            <a:xfrm>
              <a:off x="8347075" y="3871913"/>
              <a:ext cx="301625" cy="504825"/>
            </a:xfrm>
            <a:custGeom>
              <a:avLst/>
              <a:gdLst>
                <a:gd name="T0" fmla="*/ 2147483647 w 190"/>
                <a:gd name="T1" fmla="*/ 0 h 318"/>
                <a:gd name="T2" fmla="*/ 2147483647 w 190"/>
                <a:gd name="T3" fmla="*/ 0 h 318"/>
                <a:gd name="T4" fmla="*/ 2147483647 w 190"/>
                <a:gd name="T5" fmla="*/ 0 h 318"/>
                <a:gd name="T6" fmla="*/ 2147483647 w 190"/>
                <a:gd name="T7" fmla="*/ 2147483647 h 318"/>
                <a:gd name="T8" fmla="*/ 2147483647 w 190"/>
                <a:gd name="T9" fmla="*/ 2147483647 h 318"/>
                <a:gd name="T10" fmla="*/ 2147483647 w 190"/>
                <a:gd name="T11" fmla="*/ 2147483647 h 318"/>
                <a:gd name="T12" fmla="*/ 2147483647 w 190"/>
                <a:gd name="T13" fmla="*/ 2147483647 h 318"/>
                <a:gd name="T14" fmla="*/ 2147483647 w 190"/>
                <a:gd name="T15" fmla="*/ 2147483647 h 318"/>
                <a:gd name="T16" fmla="*/ 2147483647 w 190"/>
                <a:gd name="T17" fmla="*/ 2147483647 h 318"/>
                <a:gd name="T18" fmla="*/ 2147483647 w 190"/>
                <a:gd name="T19" fmla="*/ 2147483647 h 318"/>
                <a:gd name="T20" fmla="*/ 2147483647 w 190"/>
                <a:gd name="T21" fmla="*/ 2147483647 h 318"/>
                <a:gd name="T22" fmla="*/ 2147483647 w 190"/>
                <a:gd name="T23" fmla="*/ 2147483647 h 318"/>
                <a:gd name="T24" fmla="*/ 2147483647 w 190"/>
                <a:gd name="T25" fmla="*/ 0 h 318"/>
                <a:gd name="T26" fmla="*/ 2147483647 w 190"/>
                <a:gd name="T27" fmla="*/ 0 h 318"/>
                <a:gd name="T28" fmla="*/ 2147483647 w 190"/>
                <a:gd name="T29" fmla="*/ 0 h 318"/>
                <a:gd name="T30" fmla="*/ 2147483647 w 190"/>
                <a:gd name="T31" fmla="*/ 2147483647 h 318"/>
                <a:gd name="T32" fmla="*/ 2147483647 w 190"/>
                <a:gd name="T33" fmla="*/ 2147483647 h 318"/>
                <a:gd name="T34" fmla="*/ 0 w 190"/>
                <a:gd name="T35" fmla="*/ 2147483647 h 318"/>
                <a:gd name="T36" fmla="*/ 0 w 190"/>
                <a:gd name="T37" fmla="*/ 2147483647 h 318"/>
                <a:gd name="T38" fmla="*/ 0 w 190"/>
                <a:gd name="T39" fmla="*/ 2147483647 h 318"/>
                <a:gd name="T40" fmla="*/ 0 w 190"/>
                <a:gd name="T41" fmla="*/ 2147483647 h 318"/>
                <a:gd name="T42" fmla="*/ 0 w 190"/>
                <a:gd name="T43" fmla="*/ 2147483647 h 318"/>
                <a:gd name="T44" fmla="*/ 2147483647 w 190"/>
                <a:gd name="T45" fmla="*/ 2147483647 h 318"/>
                <a:gd name="T46" fmla="*/ 2147483647 w 190"/>
                <a:gd name="T47" fmla="*/ 2147483647 h 318"/>
                <a:gd name="T48" fmla="*/ 2147483647 w 190"/>
                <a:gd name="T49" fmla="*/ 2147483647 h 318"/>
                <a:gd name="T50" fmla="*/ 2147483647 w 190"/>
                <a:gd name="T51" fmla="*/ 2147483647 h 318"/>
                <a:gd name="T52" fmla="*/ 2147483647 w 190"/>
                <a:gd name="T53" fmla="*/ 2147483647 h 318"/>
                <a:gd name="T54" fmla="*/ 2147483647 w 190"/>
                <a:gd name="T55" fmla="*/ 2147483647 h 318"/>
                <a:gd name="T56" fmla="*/ 2147483647 w 190"/>
                <a:gd name="T57" fmla="*/ 2147483647 h 318"/>
                <a:gd name="T58" fmla="*/ 2147483647 w 190"/>
                <a:gd name="T59" fmla="*/ 2147483647 h 318"/>
                <a:gd name="T60" fmla="*/ 2147483647 w 190"/>
                <a:gd name="T61" fmla="*/ 2147483647 h 318"/>
                <a:gd name="T62" fmla="*/ 2147483647 w 190"/>
                <a:gd name="T63" fmla="*/ 2147483647 h 318"/>
                <a:gd name="T64" fmla="*/ 2147483647 w 190"/>
                <a:gd name="T65" fmla="*/ 2147483647 h 318"/>
                <a:gd name="T66" fmla="*/ 2147483647 w 190"/>
                <a:gd name="T67" fmla="*/ 2147483647 h 318"/>
                <a:gd name="T68" fmla="*/ 2147483647 w 190"/>
                <a:gd name="T69" fmla="*/ 2147483647 h 318"/>
                <a:gd name="T70" fmla="*/ 2147483647 w 190"/>
                <a:gd name="T71" fmla="*/ 2147483647 h 318"/>
                <a:gd name="T72" fmla="*/ 2147483647 w 190"/>
                <a:gd name="T73" fmla="*/ 2147483647 h 318"/>
                <a:gd name="T74" fmla="*/ 2147483647 w 190"/>
                <a:gd name="T75" fmla="*/ 2147483647 h 318"/>
                <a:gd name="T76" fmla="*/ 2147483647 w 190"/>
                <a:gd name="T77" fmla="*/ 2147483647 h 318"/>
                <a:gd name="T78" fmla="*/ 2147483647 w 190"/>
                <a:gd name="T79" fmla="*/ 2147483647 h 318"/>
                <a:gd name="T80" fmla="*/ 2147483647 w 190"/>
                <a:gd name="T81" fmla="*/ 2147483647 h 318"/>
                <a:gd name="T82" fmla="*/ 2147483647 w 190"/>
                <a:gd name="T83" fmla="*/ 2147483647 h 318"/>
                <a:gd name="T84" fmla="*/ 2147483647 w 190"/>
                <a:gd name="T85" fmla="*/ 2147483647 h 318"/>
                <a:gd name="T86" fmla="*/ 2147483647 w 190"/>
                <a:gd name="T87" fmla="*/ 2147483647 h 318"/>
                <a:gd name="T88" fmla="*/ 2147483647 w 190"/>
                <a:gd name="T89" fmla="*/ 2147483647 h 318"/>
                <a:gd name="T90" fmla="*/ 2147483647 w 190"/>
                <a:gd name="T91" fmla="*/ 2147483647 h 318"/>
                <a:gd name="T92" fmla="*/ 2147483647 w 190"/>
                <a:gd name="T93" fmla="*/ 2147483647 h 318"/>
                <a:gd name="T94" fmla="*/ 2147483647 w 190"/>
                <a:gd name="T95" fmla="*/ 2147483647 h 318"/>
                <a:gd name="T96" fmla="*/ 2147483647 w 190"/>
                <a:gd name="T97" fmla="*/ 2147483647 h 318"/>
                <a:gd name="T98" fmla="*/ 2147483647 w 190"/>
                <a:gd name="T99" fmla="*/ 0 h 318"/>
                <a:gd name="T100" fmla="*/ 2147483647 w 190"/>
                <a:gd name="T101" fmla="*/ 0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0" h="318">
                  <a:moveTo>
                    <a:pt x="176" y="0"/>
                  </a:moveTo>
                  <a:lnTo>
                    <a:pt x="158" y="0"/>
                  </a:lnTo>
                  <a:lnTo>
                    <a:pt x="152" y="2"/>
                  </a:lnTo>
                  <a:lnTo>
                    <a:pt x="148" y="4"/>
                  </a:lnTo>
                  <a:lnTo>
                    <a:pt x="146" y="10"/>
                  </a:lnTo>
                  <a:lnTo>
                    <a:pt x="144" y="14"/>
                  </a:lnTo>
                  <a:lnTo>
                    <a:pt x="144" y="234"/>
                  </a:lnTo>
                  <a:lnTo>
                    <a:pt x="64" y="10"/>
                  </a:lnTo>
                  <a:lnTo>
                    <a:pt x="62" y="6"/>
                  </a:lnTo>
                  <a:lnTo>
                    <a:pt x="58" y="4"/>
                  </a:lnTo>
                  <a:lnTo>
                    <a:pt x="52" y="0"/>
                  </a:lnTo>
                  <a:lnTo>
                    <a:pt x="14" y="0"/>
                  </a:lnTo>
                  <a:lnTo>
                    <a:pt x="8" y="2"/>
                  </a:lnTo>
                  <a:lnTo>
                    <a:pt x="4" y="4"/>
                  </a:lnTo>
                  <a:lnTo>
                    <a:pt x="0" y="8"/>
                  </a:lnTo>
                  <a:lnTo>
                    <a:pt x="0" y="14"/>
                  </a:lnTo>
                  <a:lnTo>
                    <a:pt x="0" y="304"/>
                  </a:lnTo>
                  <a:lnTo>
                    <a:pt x="0" y="308"/>
                  </a:lnTo>
                  <a:lnTo>
                    <a:pt x="4" y="314"/>
                  </a:lnTo>
                  <a:lnTo>
                    <a:pt x="8" y="316"/>
                  </a:lnTo>
                  <a:lnTo>
                    <a:pt x="14" y="318"/>
                  </a:lnTo>
                  <a:lnTo>
                    <a:pt x="32" y="318"/>
                  </a:lnTo>
                  <a:lnTo>
                    <a:pt x="36" y="316"/>
                  </a:lnTo>
                  <a:lnTo>
                    <a:pt x="40" y="314"/>
                  </a:lnTo>
                  <a:lnTo>
                    <a:pt x="44" y="308"/>
                  </a:lnTo>
                  <a:lnTo>
                    <a:pt x="44" y="304"/>
                  </a:lnTo>
                  <a:lnTo>
                    <a:pt x="44" y="84"/>
                  </a:lnTo>
                  <a:lnTo>
                    <a:pt x="126" y="308"/>
                  </a:lnTo>
                  <a:lnTo>
                    <a:pt x="128" y="312"/>
                  </a:lnTo>
                  <a:lnTo>
                    <a:pt x="130" y="314"/>
                  </a:lnTo>
                  <a:lnTo>
                    <a:pt x="134" y="316"/>
                  </a:lnTo>
                  <a:lnTo>
                    <a:pt x="138" y="318"/>
                  </a:lnTo>
                  <a:lnTo>
                    <a:pt x="176" y="318"/>
                  </a:lnTo>
                  <a:lnTo>
                    <a:pt x="182" y="316"/>
                  </a:lnTo>
                  <a:lnTo>
                    <a:pt x="186" y="314"/>
                  </a:lnTo>
                  <a:lnTo>
                    <a:pt x="188" y="308"/>
                  </a:lnTo>
                  <a:lnTo>
                    <a:pt x="190" y="304"/>
                  </a:lnTo>
                  <a:lnTo>
                    <a:pt x="190" y="14"/>
                  </a:lnTo>
                  <a:lnTo>
                    <a:pt x="188" y="10"/>
                  </a:lnTo>
                  <a:lnTo>
                    <a:pt x="186" y="4"/>
                  </a:lnTo>
                  <a:lnTo>
                    <a:pt x="182" y="2"/>
                  </a:lnTo>
                  <a:lnTo>
                    <a:pt x="17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26"/>
            <p:cNvSpPr>
              <a:spLocks noEditPoints="1"/>
            </p:cNvSpPr>
            <p:nvPr userDrawn="1"/>
          </p:nvSpPr>
          <p:spPr bwMode="black">
            <a:xfrm>
              <a:off x="8728075" y="3871913"/>
              <a:ext cx="260350" cy="504825"/>
            </a:xfrm>
            <a:custGeom>
              <a:avLst/>
              <a:gdLst>
                <a:gd name="T0" fmla="*/ 2147483647 w 164"/>
                <a:gd name="T1" fmla="*/ 0 h 318"/>
                <a:gd name="T2" fmla="*/ 2147483647 w 164"/>
                <a:gd name="T3" fmla="*/ 0 h 318"/>
                <a:gd name="T4" fmla="*/ 2147483647 w 164"/>
                <a:gd name="T5" fmla="*/ 0 h 318"/>
                <a:gd name="T6" fmla="*/ 2147483647 w 164"/>
                <a:gd name="T7" fmla="*/ 2147483647 h 318"/>
                <a:gd name="T8" fmla="*/ 2147483647 w 164"/>
                <a:gd name="T9" fmla="*/ 2147483647 h 318"/>
                <a:gd name="T10" fmla="*/ 2147483647 w 164"/>
                <a:gd name="T11" fmla="*/ 2147483647 h 318"/>
                <a:gd name="T12" fmla="*/ 0 w 164"/>
                <a:gd name="T13" fmla="*/ 2147483647 h 318"/>
                <a:gd name="T14" fmla="*/ 0 w 164"/>
                <a:gd name="T15" fmla="*/ 2147483647 h 318"/>
                <a:gd name="T16" fmla="*/ 0 w 164"/>
                <a:gd name="T17" fmla="*/ 2147483647 h 318"/>
                <a:gd name="T18" fmla="*/ 2147483647 w 164"/>
                <a:gd name="T19" fmla="*/ 2147483647 h 318"/>
                <a:gd name="T20" fmla="*/ 2147483647 w 164"/>
                <a:gd name="T21" fmla="*/ 2147483647 h 318"/>
                <a:gd name="T22" fmla="*/ 2147483647 w 164"/>
                <a:gd name="T23" fmla="*/ 2147483647 h 318"/>
                <a:gd name="T24" fmla="*/ 2147483647 w 164"/>
                <a:gd name="T25" fmla="*/ 2147483647 h 318"/>
                <a:gd name="T26" fmla="*/ 2147483647 w 164"/>
                <a:gd name="T27" fmla="*/ 2147483647 h 318"/>
                <a:gd name="T28" fmla="*/ 2147483647 w 164"/>
                <a:gd name="T29" fmla="*/ 2147483647 h 318"/>
                <a:gd name="T30" fmla="*/ 2147483647 w 164"/>
                <a:gd name="T31" fmla="*/ 2147483647 h 318"/>
                <a:gd name="T32" fmla="*/ 2147483647 w 164"/>
                <a:gd name="T33" fmla="*/ 2147483647 h 318"/>
                <a:gd name="T34" fmla="*/ 2147483647 w 164"/>
                <a:gd name="T35" fmla="*/ 2147483647 h 318"/>
                <a:gd name="T36" fmla="*/ 2147483647 w 164"/>
                <a:gd name="T37" fmla="*/ 2147483647 h 318"/>
                <a:gd name="T38" fmla="*/ 2147483647 w 164"/>
                <a:gd name="T39" fmla="*/ 2147483647 h 318"/>
                <a:gd name="T40" fmla="*/ 2147483647 w 164"/>
                <a:gd name="T41" fmla="*/ 2147483647 h 318"/>
                <a:gd name="T42" fmla="*/ 2147483647 w 164"/>
                <a:gd name="T43" fmla="*/ 2147483647 h 318"/>
                <a:gd name="T44" fmla="*/ 2147483647 w 164"/>
                <a:gd name="T45" fmla="*/ 2147483647 h 318"/>
                <a:gd name="T46" fmla="*/ 2147483647 w 164"/>
                <a:gd name="T47" fmla="*/ 2147483647 h 318"/>
                <a:gd name="T48" fmla="*/ 2147483647 w 164"/>
                <a:gd name="T49" fmla="*/ 2147483647 h 318"/>
                <a:gd name="T50" fmla="*/ 2147483647 w 164"/>
                <a:gd name="T51" fmla="*/ 2147483647 h 318"/>
                <a:gd name="T52" fmla="*/ 2147483647 w 164"/>
                <a:gd name="T53" fmla="*/ 2147483647 h 318"/>
                <a:gd name="T54" fmla="*/ 2147483647 w 164"/>
                <a:gd name="T55" fmla="*/ 2147483647 h 318"/>
                <a:gd name="T56" fmla="*/ 2147483647 w 164"/>
                <a:gd name="T57" fmla="*/ 2147483647 h 318"/>
                <a:gd name="T58" fmla="*/ 2147483647 w 164"/>
                <a:gd name="T59" fmla="*/ 2147483647 h 318"/>
                <a:gd name="T60" fmla="*/ 2147483647 w 164"/>
                <a:gd name="T61" fmla="*/ 2147483647 h 318"/>
                <a:gd name="T62" fmla="*/ 2147483647 w 164"/>
                <a:gd name="T63" fmla="*/ 2147483647 h 318"/>
                <a:gd name="T64" fmla="*/ 2147483647 w 164"/>
                <a:gd name="T65" fmla="*/ 2147483647 h 318"/>
                <a:gd name="T66" fmla="*/ 2147483647 w 164"/>
                <a:gd name="T67" fmla="*/ 2147483647 h 318"/>
                <a:gd name="T68" fmla="*/ 2147483647 w 164"/>
                <a:gd name="T69" fmla="*/ 2147483647 h 318"/>
                <a:gd name="T70" fmla="*/ 2147483647 w 164"/>
                <a:gd name="T71" fmla="*/ 2147483647 h 318"/>
                <a:gd name="T72" fmla="*/ 2147483647 w 164"/>
                <a:gd name="T73" fmla="*/ 2147483647 h 318"/>
                <a:gd name="T74" fmla="*/ 2147483647 w 164"/>
                <a:gd name="T75" fmla="*/ 2147483647 h 318"/>
                <a:gd name="T76" fmla="*/ 2147483647 w 164"/>
                <a:gd name="T77" fmla="*/ 2147483647 h 318"/>
                <a:gd name="T78" fmla="*/ 2147483647 w 164"/>
                <a:gd name="T79" fmla="*/ 0 h 318"/>
                <a:gd name="T80" fmla="*/ 2147483647 w 164"/>
                <a:gd name="T81" fmla="*/ 0 h 318"/>
                <a:gd name="T82" fmla="*/ 2147483647 w 164"/>
                <a:gd name="T83" fmla="*/ 2147483647 h 318"/>
                <a:gd name="T84" fmla="*/ 2147483647 w 164"/>
                <a:gd name="T85" fmla="*/ 2147483647 h 318"/>
                <a:gd name="T86" fmla="*/ 2147483647 w 164"/>
                <a:gd name="T87" fmla="*/ 2147483647 h 318"/>
                <a:gd name="T88" fmla="*/ 2147483647 w 164"/>
                <a:gd name="T89" fmla="*/ 2147483647 h 318"/>
                <a:gd name="T90" fmla="*/ 2147483647 w 164"/>
                <a:gd name="T91" fmla="*/ 2147483647 h 318"/>
                <a:gd name="T92" fmla="*/ 2147483647 w 164"/>
                <a:gd name="T93" fmla="*/ 2147483647 h 318"/>
                <a:gd name="T94" fmla="*/ 2147483647 w 164"/>
                <a:gd name="T95" fmla="*/ 2147483647 h 318"/>
                <a:gd name="T96" fmla="*/ 2147483647 w 164"/>
                <a:gd name="T97" fmla="*/ 2147483647 h 318"/>
                <a:gd name="T98" fmla="*/ 2147483647 w 164"/>
                <a:gd name="T99" fmla="*/ 2147483647 h 318"/>
                <a:gd name="T100" fmla="*/ 2147483647 w 164"/>
                <a:gd name="T101" fmla="*/ 2147483647 h 318"/>
                <a:gd name="T102" fmla="*/ 2147483647 w 164"/>
                <a:gd name="T103" fmla="*/ 2147483647 h 318"/>
                <a:gd name="T104" fmla="*/ 2147483647 w 164"/>
                <a:gd name="T105" fmla="*/ 2147483647 h 318"/>
                <a:gd name="T106" fmla="*/ 2147483647 w 164"/>
                <a:gd name="T107" fmla="*/ 2147483647 h 318"/>
                <a:gd name="T108" fmla="*/ 2147483647 w 164"/>
                <a:gd name="T109" fmla="*/ 2147483647 h 318"/>
                <a:gd name="T110" fmla="*/ 2147483647 w 164"/>
                <a:gd name="T111" fmla="*/ 2147483647 h 318"/>
                <a:gd name="T112" fmla="*/ 2147483647 w 164"/>
                <a:gd name="T113" fmla="*/ 2147483647 h 318"/>
                <a:gd name="T114" fmla="*/ 2147483647 w 164"/>
                <a:gd name="T115" fmla="*/ 2147483647 h 318"/>
                <a:gd name="T116" fmla="*/ 2147483647 w 164"/>
                <a:gd name="T117" fmla="*/ 2147483647 h 318"/>
                <a:gd name="T118" fmla="*/ 2147483647 w 164"/>
                <a:gd name="T119" fmla="*/ 2147483647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4" h="318">
                  <a:moveTo>
                    <a:pt x="86" y="0"/>
                  </a:moveTo>
                  <a:lnTo>
                    <a:pt x="14" y="0"/>
                  </a:lnTo>
                  <a:lnTo>
                    <a:pt x="8" y="2"/>
                  </a:lnTo>
                  <a:lnTo>
                    <a:pt x="4" y="4"/>
                  </a:lnTo>
                  <a:lnTo>
                    <a:pt x="2" y="8"/>
                  </a:lnTo>
                  <a:lnTo>
                    <a:pt x="0" y="14"/>
                  </a:lnTo>
                  <a:lnTo>
                    <a:pt x="0" y="304"/>
                  </a:lnTo>
                  <a:lnTo>
                    <a:pt x="2" y="308"/>
                  </a:lnTo>
                  <a:lnTo>
                    <a:pt x="4" y="314"/>
                  </a:lnTo>
                  <a:lnTo>
                    <a:pt x="8" y="316"/>
                  </a:lnTo>
                  <a:lnTo>
                    <a:pt x="14" y="318"/>
                  </a:lnTo>
                  <a:lnTo>
                    <a:pt x="32" y="318"/>
                  </a:lnTo>
                  <a:lnTo>
                    <a:pt x="38" y="316"/>
                  </a:lnTo>
                  <a:lnTo>
                    <a:pt x="42" y="314"/>
                  </a:lnTo>
                  <a:lnTo>
                    <a:pt x="44" y="308"/>
                  </a:lnTo>
                  <a:lnTo>
                    <a:pt x="46" y="304"/>
                  </a:lnTo>
                  <a:lnTo>
                    <a:pt x="46" y="218"/>
                  </a:lnTo>
                  <a:lnTo>
                    <a:pt x="86" y="218"/>
                  </a:lnTo>
                  <a:lnTo>
                    <a:pt x="102" y="216"/>
                  </a:lnTo>
                  <a:lnTo>
                    <a:pt x="116" y="212"/>
                  </a:lnTo>
                  <a:lnTo>
                    <a:pt x="130" y="204"/>
                  </a:lnTo>
                  <a:lnTo>
                    <a:pt x="140" y="196"/>
                  </a:lnTo>
                  <a:lnTo>
                    <a:pt x="150" y="184"/>
                  </a:lnTo>
                  <a:lnTo>
                    <a:pt x="158" y="170"/>
                  </a:lnTo>
                  <a:lnTo>
                    <a:pt x="162" y="156"/>
                  </a:lnTo>
                  <a:lnTo>
                    <a:pt x="164" y="140"/>
                  </a:lnTo>
                  <a:lnTo>
                    <a:pt x="164" y="78"/>
                  </a:lnTo>
                  <a:lnTo>
                    <a:pt x="162" y="62"/>
                  </a:lnTo>
                  <a:lnTo>
                    <a:pt x="158" y="48"/>
                  </a:lnTo>
                  <a:lnTo>
                    <a:pt x="150" y="34"/>
                  </a:lnTo>
                  <a:lnTo>
                    <a:pt x="140" y="24"/>
                  </a:lnTo>
                  <a:lnTo>
                    <a:pt x="130" y="14"/>
                  </a:lnTo>
                  <a:lnTo>
                    <a:pt x="116" y="6"/>
                  </a:lnTo>
                  <a:lnTo>
                    <a:pt x="102" y="2"/>
                  </a:lnTo>
                  <a:lnTo>
                    <a:pt x="86" y="0"/>
                  </a:lnTo>
                  <a:close/>
                  <a:moveTo>
                    <a:pt x="118" y="140"/>
                  </a:moveTo>
                  <a:lnTo>
                    <a:pt x="118" y="140"/>
                  </a:lnTo>
                  <a:lnTo>
                    <a:pt x="118" y="148"/>
                  </a:lnTo>
                  <a:lnTo>
                    <a:pt x="116" y="154"/>
                  </a:lnTo>
                  <a:lnTo>
                    <a:pt x="108" y="164"/>
                  </a:lnTo>
                  <a:lnTo>
                    <a:pt x="98" y="170"/>
                  </a:lnTo>
                  <a:lnTo>
                    <a:pt x="92" y="172"/>
                  </a:lnTo>
                  <a:lnTo>
                    <a:pt x="86" y="172"/>
                  </a:lnTo>
                  <a:lnTo>
                    <a:pt x="46" y="172"/>
                  </a:lnTo>
                  <a:lnTo>
                    <a:pt x="46" y="46"/>
                  </a:lnTo>
                  <a:lnTo>
                    <a:pt x="86" y="46"/>
                  </a:lnTo>
                  <a:lnTo>
                    <a:pt x="92" y="46"/>
                  </a:lnTo>
                  <a:lnTo>
                    <a:pt x="98" y="48"/>
                  </a:lnTo>
                  <a:lnTo>
                    <a:pt x="108" y="56"/>
                  </a:lnTo>
                  <a:lnTo>
                    <a:pt x="116" y="66"/>
                  </a:lnTo>
                  <a:lnTo>
                    <a:pt x="118" y="72"/>
                  </a:lnTo>
                  <a:lnTo>
                    <a:pt x="118" y="78"/>
                  </a:lnTo>
                  <a:lnTo>
                    <a:pt x="118"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24" name="Date Placeholder 3"/>
          <p:cNvSpPr>
            <a:spLocks noGrp="1"/>
          </p:cNvSpPr>
          <p:nvPr>
            <p:ph type="dt" sz="half" idx="10"/>
          </p:nvPr>
        </p:nvSpPr>
        <p:spPr>
          <a:xfrm>
            <a:off x="6281738" y="6429375"/>
            <a:ext cx="2133600" cy="185738"/>
          </a:xfrm>
        </p:spPr>
        <p:txBody>
          <a:bodyPr/>
          <a:lstStyle>
            <a:lvl1pPr>
              <a:defRPr>
                <a:latin typeface="+mj-lt"/>
              </a:defRPr>
            </a:lvl1pPr>
          </a:lstStyle>
          <a:p>
            <a:fld id="{B2662635-747C-42B9-850B-76CD3F24FF2D}" type="datetimeFigureOut">
              <a:rPr lang="en-US" smtClean="0"/>
              <a:t>4/14/2016</a:t>
            </a:fld>
            <a:endParaRPr lang="en-US" dirty="0"/>
          </a:p>
        </p:txBody>
      </p:sp>
      <p:sp>
        <p:nvSpPr>
          <p:cNvPr id="25" name="Footer Placeholder 4"/>
          <p:cNvSpPr>
            <a:spLocks noGrp="1"/>
          </p:cNvSpPr>
          <p:nvPr>
            <p:ph type="ftr" sz="quarter" idx="11"/>
          </p:nvPr>
        </p:nvSpPr>
        <p:spPr>
          <a:xfrm>
            <a:off x="2819400" y="6188075"/>
            <a:ext cx="6016625" cy="227013"/>
          </a:xfrm>
        </p:spPr>
        <p:txBody>
          <a:bodyPr/>
          <a:lstStyle>
            <a:lvl1pPr>
              <a:defRPr b="1" cap="all" baseline="0">
                <a:latin typeface="+mj-lt"/>
              </a:defRPr>
            </a:lvl1pPr>
          </a:lstStyle>
          <a:p>
            <a:endParaRPr lang="en-US" dirty="0"/>
          </a:p>
        </p:txBody>
      </p:sp>
      <p:sp>
        <p:nvSpPr>
          <p:cNvPr id="26" name="Slide Number Placeholder 5"/>
          <p:cNvSpPr>
            <a:spLocks noGrp="1"/>
          </p:cNvSpPr>
          <p:nvPr>
            <p:ph type="sldNum" sz="quarter" idx="12"/>
          </p:nvPr>
        </p:nvSpPr>
        <p:spPr>
          <a:xfrm>
            <a:off x="8491538" y="6429375"/>
            <a:ext cx="347662" cy="185738"/>
          </a:xfrm>
        </p:spPr>
        <p:txBody>
          <a:bodyPr/>
          <a:lstStyle>
            <a:lvl1pPr>
              <a:defRPr b="1">
                <a:solidFill>
                  <a:schemeClr val="tx1"/>
                </a:solidFill>
                <a:latin typeface="+mj-lt"/>
              </a:defRPr>
            </a:lvl1pPr>
          </a:lstStyle>
          <a:p>
            <a:fld id="{2C562A64-5261-44F9-8985-DE36FF83AFF3}" type="slidenum">
              <a:rPr lang="en-US" smtClean="0"/>
              <a:t>‹#›</a:t>
            </a:fld>
            <a:endParaRPr lang="en-US" dirty="0"/>
          </a:p>
        </p:txBody>
      </p:sp>
    </p:spTree>
    <p:extLst>
      <p:ext uri="{BB962C8B-B14F-4D97-AF65-F5344CB8AC3E}">
        <p14:creationId xmlns:p14="http://schemas.microsoft.com/office/powerpoint/2010/main" val="3442026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92075"/>
            <a:ext cx="7497763"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04800" y="1143000"/>
            <a:ext cx="75057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368925" y="6429375"/>
            <a:ext cx="2940050" cy="185738"/>
          </a:xfrm>
          <a:prstGeom prst="rect">
            <a:avLst/>
          </a:prstGeom>
        </p:spPr>
        <p:txBody>
          <a:bodyPr vert="horz" lIns="0" tIns="0" rIns="0" bIns="0" rtlCol="0" anchor="b" anchorCtr="0"/>
          <a:lstStyle>
            <a:lvl1pPr algn="r" fontAlgn="auto">
              <a:spcBef>
                <a:spcPts val="0"/>
              </a:spcBef>
              <a:spcAft>
                <a:spcPts val="0"/>
              </a:spcAft>
              <a:defRPr sz="900">
                <a:solidFill>
                  <a:schemeClr val="tx1"/>
                </a:solidFill>
                <a:latin typeface="+mj-lt"/>
                <a:cs typeface="Arial" pitchFamily="34" charset="0"/>
              </a:defRPr>
            </a:lvl1pPr>
          </a:lstStyle>
          <a:p>
            <a:fld id="{B2662635-747C-42B9-850B-76CD3F24FF2D}" type="datetimeFigureOut">
              <a:rPr lang="en-US" smtClean="0"/>
              <a:t>4/14/2016</a:t>
            </a:fld>
            <a:endParaRPr lang="en-US" dirty="0"/>
          </a:p>
        </p:txBody>
      </p:sp>
      <p:sp>
        <p:nvSpPr>
          <p:cNvPr id="5" name="Footer Placeholder 4"/>
          <p:cNvSpPr>
            <a:spLocks noGrp="1"/>
          </p:cNvSpPr>
          <p:nvPr>
            <p:ph type="ftr" sz="quarter" idx="3"/>
          </p:nvPr>
        </p:nvSpPr>
        <p:spPr>
          <a:xfrm>
            <a:off x="2822575" y="6191250"/>
            <a:ext cx="6016625" cy="238125"/>
          </a:xfrm>
          <a:prstGeom prst="rect">
            <a:avLst/>
          </a:prstGeom>
        </p:spPr>
        <p:txBody>
          <a:bodyPr vert="horz" lIns="0" tIns="0" rIns="0" bIns="0" rtlCol="0" anchor="b" anchorCtr="0"/>
          <a:lstStyle>
            <a:lvl1pPr algn="r" fontAlgn="auto">
              <a:spcBef>
                <a:spcPts val="0"/>
              </a:spcBef>
              <a:spcAft>
                <a:spcPts val="0"/>
              </a:spcAft>
              <a:defRPr sz="900" b="1" cap="all" baseline="0">
                <a:solidFill>
                  <a:schemeClr val="tx1"/>
                </a:solidFill>
                <a:latin typeface="+mj-lt"/>
                <a:cs typeface="Arial" pitchFamily="34" charset="0"/>
              </a:defRPr>
            </a:lvl1pPr>
          </a:lstStyle>
          <a:p>
            <a:endParaRPr lang="en-US" dirty="0"/>
          </a:p>
        </p:txBody>
      </p:sp>
      <p:grpSp>
        <p:nvGrpSpPr>
          <p:cNvPr id="2" name="Group 1"/>
          <p:cNvGrpSpPr/>
          <p:nvPr/>
        </p:nvGrpSpPr>
        <p:grpSpPr>
          <a:xfrm>
            <a:off x="4346575" y="101600"/>
            <a:ext cx="4527550" cy="4767263"/>
            <a:chOff x="4346575" y="101600"/>
            <a:chExt cx="4527550" cy="4767263"/>
          </a:xfrm>
          <a:solidFill>
            <a:schemeClr val="accent1"/>
          </a:solidFill>
        </p:grpSpPr>
        <p:sp>
          <p:nvSpPr>
            <p:cNvPr id="1030" name="Freeform 5"/>
            <p:cNvSpPr>
              <a:spLocks/>
            </p:cNvSpPr>
            <p:nvPr/>
          </p:nvSpPr>
          <p:spPr bwMode="black">
            <a:xfrm>
              <a:off x="6746875" y="615950"/>
              <a:ext cx="258763" cy="939800"/>
            </a:xfrm>
            <a:custGeom>
              <a:avLst/>
              <a:gdLst>
                <a:gd name="T0" fmla="*/ 2147483647 w 31"/>
                <a:gd name="T1" fmla="*/ 2147483647 h 113"/>
                <a:gd name="T2" fmla="*/ 2147483647 w 31"/>
                <a:gd name="T3" fmla="*/ 2147483647 h 113"/>
                <a:gd name="T4" fmla="*/ 2147483647 w 31"/>
                <a:gd name="T5" fmla="*/ 2147483647 h 113"/>
                <a:gd name="T6" fmla="*/ 2147483647 w 31"/>
                <a:gd name="T7" fmla="*/ 2147483647 h 113"/>
                <a:gd name="T8" fmla="*/ 2147483647 w 31"/>
                <a:gd name="T9" fmla="*/ 2147483647 h 113"/>
                <a:gd name="T10" fmla="*/ 2147483647 w 31"/>
                <a:gd name="T11" fmla="*/ 2147483647 h 113"/>
                <a:gd name="T12" fmla="*/ 2147483647 w 31"/>
                <a:gd name="T13" fmla="*/ 2147483647 h 113"/>
                <a:gd name="T14" fmla="*/ 2147483647 w 31"/>
                <a:gd name="T15" fmla="*/ 2147483647 h 113"/>
                <a:gd name="T16" fmla="*/ 2147483647 w 31"/>
                <a:gd name="T17" fmla="*/ 0 h 113"/>
                <a:gd name="T18" fmla="*/ 2147483647 w 31"/>
                <a:gd name="T19" fmla="*/ 0 h 113"/>
                <a:gd name="T20" fmla="*/ 2147483647 w 31"/>
                <a:gd name="T21" fmla="*/ 0 h 113"/>
                <a:gd name="T22" fmla="*/ 2147483647 w 31"/>
                <a:gd name="T23" fmla="*/ 0 h 113"/>
                <a:gd name="T24" fmla="*/ 2147483647 w 31"/>
                <a:gd name="T25" fmla="*/ 2147483647 h 113"/>
                <a:gd name="T26" fmla="*/ 0 w 31"/>
                <a:gd name="T27" fmla="*/ 2147483647 h 113"/>
                <a:gd name="T28" fmla="*/ 0 w 31"/>
                <a:gd name="T29" fmla="*/ 2147483647 h 113"/>
                <a:gd name="T30" fmla="*/ 2147483647 w 31"/>
                <a:gd name="T31" fmla="*/ 2147483647 h 113"/>
                <a:gd name="T32" fmla="*/ 2147483647 w 31"/>
                <a:gd name="T33" fmla="*/ 2147483647 h 113"/>
                <a:gd name="T34" fmla="*/ 2147483647 w 31"/>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 h="113">
                  <a:moveTo>
                    <a:pt x="4" y="113"/>
                  </a:moveTo>
                  <a:lnTo>
                    <a:pt x="4" y="113"/>
                  </a:lnTo>
                  <a:lnTo>
                    <a:pt x="7" y="113"/>
                  </a:lnTo>
                  <a:lnTo>
                    <a:pt x="9" y="110"/>
                  </a:lnTo>
                  <a:lnTo>
                    <a:pt x="31" y="5"/>
                  </a:lnTo>
                  <a:lnTo>
                    <a:pt x="30" y="1"/>
                  </a:lnTo>
                  <a:lnTo>
                    <a:pt x="28" y="0"/>
                  </a:lnTo>
                  <a:lnTo>
                    <a:pt x="25" y="0"/>
                  </a:lnTo>
                  <a:lnTo>
                    <a:pt x="23" y="3"/>
                  </a:lnTo>
                  <a:lnTo>
                    <a:pt x="0" y="109"/>
                  </a:lnTo>
                  <a:lnTo>
                    <a:pt x="2" y="111"/>
                  </a:lnTo>
                  <a:lnTo>
                    <a:pt x="4"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1" name="Freeform 6"/>
            <p:cNvSpPr>
              <a:spLocks/>
            </p:cNvSpPr>
            <p:nvPr/>
          </p:nvSpPr>
          <p:spPr bwMode="black">
            <a:xfrm>
              <a:off x="6042025" y="649288"/>
              <a:ext cx="406400" cy="1271587"/>
            </a:xfrm>
            <a:custGeom>
              <a:avLst/>
              <a:gdLst>
                <a:gd name="T0" fmla="*/ 2147483647 w 49"/>
                <a:gd name="T1" fmla="*/ 2147483647 h 153"/>
                <a:gd name="T2" fmla="*/ 2147483647 w 49"/>
                <a:gd name="T3" fmla="*/ 2147483647 h 153"/>
                <a:gd name="T4" fmla="*/ 2147483647 w 49"/>
                <a:gd name="T5" fmla="*/ 2147483647 h 153"/>
                <a:gd name="T6" fmla="*/ 2147483647 w 49"/>
                <a:gd name="T7" fmla="*/ 2147483647 h 153"/>
                <a:gd name="T8" fmla="*/ 2147483647 w 49"/>
                <a:gd name="T9" fmla="*/ 2147483647 h 153"/>
                <a:gd name="T10" fmla="*/ 2147483647 w 49"/>
                <a:gd name="T11" fmla="*/ 2147483647 h 153"/>
                <a:gd name="T12" fmla="*/ 2147483647 w 49"/>
                <a:gd name="T13" fmla="*/ 2147483647 h 153"/>
                <a:gd name="T14" fmla="*/ 2147483647 w 49"/>
                <a:gd name="T15" fmla="*/ 2147483647 h 153"/>
                <a:gd name="T16" fmla="*/ 2147483647 w 49"/>
                <a:gd name="T17" fmla="*/ 2147483647 h 153"/>
                <a:gd name="T18" fmla="*/ 2147483647 w 49"/>
                <a:gd name="T19" fmla="*/ 2147483647 h 153"/>
                <a:gd name="T20" fmla="*/ 2147483647 w 49"/>
                <a:gd name="T21" fmla="*/ 2147483647 h 153"/>
                <a:gd name="T22" fmla="*/ 2147483647 w 49"/>
                <a:gd name="T23" fmla="*/ 0 h 153"/>
                <a:gd name="T24" fmla="*/ 2147483647 w 49"/>
                <a:gd name="T25" fmla="*/ 2147483647 h 153"/>
                <a:gd name="T26" fmla="*/ 2147483647 w 49"/>
                <a:gd name="T27" fmla="*/ 2147483647 h 153"/>
                <a:gd name="T28" fmla="*/ 0 w 49"/>
                <a:gd name="T29" fmla="*/ 2147483647 h 153"/>
                <a:gd name="T30" fmla="*/ 0 w 49"/>
                <a:gd name="T31" fmla="*/ 2147483647 h 153"/>
                <a:gd name="T32" fmla="*/ 2147483647 w 49"/>
                <a:gd name="T33" fmla="*/ 2147483647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153">
                  <a:moveTo>
                    <a:pt x="42" y="150"/>
                  </a:moveTo>
                  <a:lnTo>
                    <a:pt x="42" y="150"/>
                  </a:lnTo>
                  <a:lnTo>
                    <a:pt x="43" y="152"/>
                  </a:lnTo>
                  <a:lnTo>
                    <a:pt x="47" y="153"/>
                  </a:lnTo>
                  <a:lnTo>
                    <a:pt x="47" y="152"/>
                  </a:lnTo>
                  <a:lnTo>
                    <a:pt x="49" y="150"/>
                  </a:lnTo>
                  <a:lnTo>
                    <a:pt x="49" y="148"/>
                  </a:lnTo>
                  <a:lnTo>
                    <a:pt x="8" y="2"/>
                  </a:lnTo>
                  <a:lnTo>
                    <a:pt x="6" y="1"/>
                  </a:lnTo>
                  <a:lnTo>
                    <a:pt x="3" y="0"/>
                  </a:lnTo>
                  <a:lnTo>
                    <a:pt x="3" y="1"/>
                  </a:lnTo>
                  <a:lnTo>
                    <a:pt x="0" y="2"/>
                  </a:lnTo>
                  <a:lnTo>
                    <a:pt x="0" y="5"/>
                  </a:lnTo>
                  <a:lnTo>
                    <a:pt x="42" y="1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2" name="Freeform 7"/>
            <p:cNvSpPr>
              <a:spLocks/>
            </p:cNvSpPr>
            <p:nvPr/>
          </p:nvSpPr>
          <p:spPr bwMode="black">
            <a:xfrm>
              <a:off x="5060950" y="2809875"/>
              <a:ext cx="1096963" cy="887413"/>
            </a:xfrm>
            <a:custGeom>
              <a:avLst/>
              <a:gdLst>
                <a:gd name="T0" fmla="*/ 2147483647 w 132"/>
                <a:gd name="T1" fmla="*/ 2147483647 h 107"/>
                <a:gd name="T2" fmla="*/ 2147483647 w 132"/>
                <a:gd name="T3" fmla="*/ 2147483647 h 107"/>
                <a:gd name="T4" fmla="*/ 2147483647 w 132"/>
                <a:gd name="T5" fmla="*/ 2147483647 h 107"/>
                <a:gd name="T6" fmla="*/ 2147483647 w 132"/>
                <a:gd name="T7" fmla="*/ 0 h 107"/>
                <a:gd name="T8" fmla="*/ 2147483647 w 132"/>
                <a:gd name="T9" fmla="*/ 0 h 107"/>
                <a:gd name="T10" fmla="*/ 2147483647 w 132"/>
                <a:gd name="T11" fmla="*/ 0 h 107"/>
                <a:gd name="T12" fmla="*/ 2147483647 w 132"/>
                <a:gd name="T13" fmla="*/ 0 h 107"/>
                <a:gd name="T14" fmla="*/ 2147483647 w 132"/>
                <a:gd name="T15" fmla="*/ 2147483647 h 107"/>
                <a:gd name="T16" fmla="*/ 2147483647 w 132"/>
                <a:gd name="T17" fmla="*/ 2147483647 h 107"/>
                <a:gd name="T18" fmla="*/ 2147483647 w 132"/>
                <a:gd name="T19" fmla="*/ 2147483647 h 107"/>
                <a:gd name="T20" fmla="*/ 0 w 132"/>
                <a:gd name="T21" fmla="*/ 2147483647 h 107"/>
                <a:gd name="T22" fmla="*/ 0 w 132"/>
                <a:gd name="T23" fmla="*/ 2147483647 h 107"/>
                <a:gd name="T24" fmla="*/ 2147483647 w 132"/>
                <a:gd name="T25" fmla="*/ 2147483647 h 107"/>
                <a:gd name="T26" fmla="*/ 2147483647 w 132"/>
                <a:gd name="T27" fmla="*/ 2147483647 h 107"/>
                <a:gd name="T28" fmla="*/ 2147483647 w 132"/>
                <a:gd name="T29" fmla="*/ 2147483647 h 107"/>
                <a:gd name="T30" fmla="*/ 2147483647 w 132"/>
                <a:gd name="T31" fmla="*/ 2147483647 h 107"/>
                <a:gd name="T32" fmla="*/ 2147483647 w 132"/>
                <a:gd name="T33" fmla="*/ 2147483647 h 107"/>
                <a:gd name="T34" fmla="*/ 2147483647 w 132"/>
                <a:gd name="T35" fmla="*/ 2147483647 h 107"/>
                <a:gd name="T36" fmla="*/ 2147483647 w 132"/>
                <a:gd name="T37" fmla="*/ 2147483647 h 107"/>
                <a:gd name="T38" fmla="*/ 2147483647 w 132"/>
                <a:gd name="T39" fmla="*/ 2147483647 h 107"/>
                <a:gd name="T40" fmla="*/ 2147483647 w 132"/>
                <a:gd name="T41" fmla="*/ 2147483647 h 107"/>
                <a:gd name="T42" fmla="*/ 2147483647 w 132"/>
                <a:gd name="T43" fmla="*/ 2147483647 h 107"/>
                <a:gd name="T44" fmla="*/ 2147483647 w 132"/>
                <a:gd name="T45" fmla="*/ 2147483647 h 107"/>
                <a:gd name="T46" fmla="*/ 2147483647 w 132"/>
                <a:gd name="T47" fmla="*/ 2147483647 h 107"/>
                <a:gd name="T48" fmla="*/ 2147483647 w 132"/>
                <a:gd name="T49" fmla="*/ 2147483647 h 107"/>
                <a:gd name="T50" fmla="*/ 2147483647 w 132"/>
                <a:gd name="T51" fmla="*/ 2147483647 h 1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07">
                  <a:moveTo>
                    <a:pt x="130" y="8"/>
                  </a:moveTo>
                  <a:lnTo>
                    <a:pt x="126" y="2"/>
                  </a:lnTo>
                  <a:lnTo>
                    <a:pt x="124" y="0"/>
                  </a:lnTo>
                  <a:lnTo>
                    <a:pt x="122" y="0"/>
                  </a:lnTo>
                  <a:lnTo>
                    <a:pt x="121" y="0"/>
                  </a:lnTo>
                  <a:lnTo>
                    <a:pt x="118" y="0"/>
                  </a:lnTo>
                  <a:lnTo>
                    <a:pt x="2" y="93"/>
                  </a:lnTo>
                  <a:lnTo>
                    <a:pt x="1" y="94"/>
                  </a:lnTo>
                  <a:lnTo>
                    <a:pt x="0" y="96"/>
                  </a:lnTo>
                  <a:lnTo>
                    <a:pt x="0" y="97"/>
                  </a:lnTo>
                  <a:lnTo>
                    <a:pt x="1" y="100"/>
                  </a:lnTo>
                  <a:lnTo>
                    <a:pt x="6" y="106"/>
                  </a:lnTo>
                  <a:lnTo>
                    <a:pt x="7" y="107"/>
                  </a:lnTo>
                  <a:lnTo>
                    <a:pt x="10" y="107"/>
                  </a:lnTo>
                  <a:lnTo>
                    <a:pt x="11" y="107"/>
                  </a:lnTo>
                  <a:lnTo>
                    <a:pt x="13" y="106"/>
                  </a:lnTo>
                  <a:lnTo>
                    <a:pt x="129" y="15"/>
                  </a:lnTo>
                  <a:lnTo>
                    <a:pt x="130" y="12"/>
                  </a:lnTo>
                  <a:lnTo>
                    <a:pt x="132" y="11"/>
                  </a:lnTo>
                  <a:lnTo>
                    <a:pt x="132" y="9"/>
                  </a:lnTo>
                  <a:lnTo>
                    <a:pt x="13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3" name="Freeform 8"/>
            <p:cNvSpPr>
              <a:spLocks/>
            </p:cNvSpPr>
            <p:nvPr/>
          </p:nvSpPr>
          <p:spPr bwMode="black">
            <a:xfrm>
              <a:off x="6664325" y="3025775"/>
              <a:ext cx="681038" cy="1295400"/>
            </a:xfrm>
            <a:custGeom>
              <a:avLst/>
              <a:gdLst>
                <a:gd name="T0" fmla="*/ 2147483647 w 82"/>
                <a:gd name="T1" fmla="*/ 2147483647 h 156"/>
                <a:gd name="T2" fmla="*/ 2147483647 w 82"/>
                <a:gd name="T3" fmla="*/ 2147483647 h 156"/>
                <a:gd name="T4" fmla="*/ 2147483647 w 82"/>
                <a:gd name="T5" fmla="*/ 2147483647 h 156"/>
                <a:gd name="T6" fmla="*/ 2147483647 w 82"/>
                <a:gd name="T7" fmla="*/ 0 h 156"/>
                <a:gd name="T8" fmla="*/ 2147483647 w 82"/>
                <a:gd name="T9" fmla="*/ 0 h 156"/>
                <a:gd name="T10" fmla="*/ 2147483647 w 82"/>
                <a:gd name="T11" fmla="*/ 0 h 156"/>
                <a:gd name="T12" fmla="*/ 2147483647 w 82"/>
                <a:gd name="T13" fmla="*/ 2147483647 h 156"/>
                <a:gd name="T14" fmla="*/ 2147483647 w 82"/>
                <a:gd name="T15" fmla="*/ 2147483647 h 156"/>
                <a:gd name="T16" fmla="*/ 2147483647 w 82"/>
                <a:gd name="T17" fmla="*/ 2147483647 h 156"/>
                <a:gd name="T18" fmla="*/ 2147483647 w 82"/>
                <a:gd name="T19" fmla="*/ 2147483647 h 156"/>
                <a:gd name="T20" fmla="*/ 0 w 82"/>
                <a:gd name="T21" fmla="*/ 2147483647 h 156"/>
                <a:gd name="T22" fmla="*/ 2147483647 w 82"/>
                <a:gd name="T23" fmla="*/ 2147483647 h 156"/>
                <a:gd name="T24" fmla="*/ 2147483647 w 82"/>
                <a:gd name="T25" fmla="*/ 2147483647 h 156"/>
                <a:gd name="T26" fmla="*/ 2147483647 w 82"/>
                <a:gd name="T27" fmla="*/ 2147483647 h 156"/>
                <a:gd name="T28" fmla="*/ 2147483647 w 82"/>
                <a:gd name="T29" fmla="*/ 2147483647 h 156"/>
                <a:gd name="T30" fmla="*/ 2147483647 w 82"/>
                <a:gd name="T31" fmla="*/ 2147483647 h 156"/>
                <a:gd name="T32" fmla="*/ 2147483647 w 82"/>
                <a:gd name="T33" fmla="*/ 2147483647 h 156"/>
                <a:gd name="T34" fmla="*/ 2147483647 w 82"/>
                <a:gd name="T35" fmla="*/ 2147483647 h 156"/>
                <a:gd name="T36" fmla="*/ 2147483647 w 82"/>
                <a:gd name="T37" fmla="*/ 2147483647 h 156"/>
                <a:gd name="T38" fmla="*/ 2147483647 w 82"/>
                <a:gd name="T39" fmla="*/ 2147483647 h 156"/>
                <a:gd name="T40" fmla="*/ 2147483647 w 82"/>
                <a:gd name="T41" fmla="*/ 2147483647 h 156"/>
                <a:gd name="T42" fmla="*/ 2147483647 w 82"/>
                <a:gd name="T43" fmla="*/ 2147483647 h 156"/>
                <a:gd name="T44" fmla="*/ 2147483647 w 82"/>
                <a:gd name="T45" fmla="*/ 2147483647 h 156"/>
                <a:gd name="T46" fmla="*/ 2147483647 w 82"/>
                <a:gd name="T47" fmla="*/ 2147483647 h 156"/>
                <a:gd name="T48" fmla="*/ 2147483647 w 82"/>
                <a:gd name="T49" fmla="*/ 2147483647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156">
                  <a:moveTo>
                    <a:pt x="34" y="4"/>
                  </a:moveTo>
                  <a:lnTo>
                    <a:pt x="34" y="4"/>
                  </a:lnTo>
                  <a:lnTo>
                    <a:pt x="33" y="2"/>
                  </a:lnTo>
                  <a:lnTo>
                    <a:pt x="31" y="0"/>
                  </a:lnTo>
                  <a:lnTo>
                    <a:pt x="28" y="0"/>
                  </a:lnTo>
                  <a:lnTo>
                    <a:pt x="25" y="0"/>
                  </a:lnTo>
                  <a:lnTo>
                    <a:pt x="6" y="7"/>
                  </a:lnTo>
                  <a:lnTo>
                    <a:pt x="3" y="8"/>
                  </a:lnTo>
                  <a:lnTo>
                    <a:pt x="1" y="10"/>
                  </a:lnTo>
                  <a:lnTo>
                    <a:pt x="0" y="14"/>
                  </a:lnTo>
                  <a:lnTo>
                    <a:pt x="1" y="16"/>
                  </a:lnTo>
                  <a:lnTo>
                    <a:pt x="47" y="151"/>
                  </a:lnTo>
                  <a:lnTo>
                    <a:pt x="49" y="154"/>
                  </a:lnTo>
                  <a:lnTo>
                    <a:pt x="51" y="155"/>
                  </a:lnTo>
                  <a:lnTo>
                    <a:pt x="55" y="156"/>
                  </a:lnTo>
                  <a:lnTo>
                    <a:pt x="57" y="156"/>
                  </a:lnTo>
                  <a:lnTo>
                    <a:pt x="77" y="149"/>
                  </a:lnTo>
                  <a:lnTo>
                    <a:pt x="80" y="147"/>
                  </a:lnTo>
                  <a:lnTo>
                    <a:pt x="81" y="144"/>
                  </a:lnTo>
                  <a:lnTo>
                    <a:pt x="82" y="142"/>
                  </a:lnTo>
                  <a:lnTo>
                    <a:pt x="82" y="139"/>
                  </a:lnTo>
                  <a:lnTo>
                    <a:pt x="3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4" name="Freeform 9"/>
            <p:cNvSpPr>
              <a:spLocks/>
            </p:cNvSpPr>
            <p:nvPr/>
          </p:nvSpPr>
          <p:spPr bwMode="black">
            <a:xfrm>
              <a:off x="7910513" y="2841625"/>
              <a:ext cx="963612" cy="557213"/>
            </a:xfrm>
            <a:custGeom>
              <a:avLst/>
              <a:gdLst>
                <a:gd name="T0" fmla="*/ 2147483647 w 116"/>
                <a:gd name="T1" fmla="*/ 2147483647 h 67"/>
                <a:gd name="T2" fmla="*/ 2147483647 w 116"/>
                <a:gd name="T3" fmla="*/ 2147483647 h 67"/>
                <a:gd name="T4" fmla="*/ 2147483647 w 116"/>
                <a:gd name="T5" fmla="*/ 2147483647 h 67"/>
                <a:gd name="T6" fmla="*/ 2147483647 w 116"/>
                <a:gd name="T7" fmla="*/ 0 h 67"/>
                <a:gd name="T8" fmla="*/ 2147483647 w 116"/>
                <a:gd name="T9" fmla="*/ 2147483647 h 67"/>
                <a:gd name="T10" fmla="*/ 2147483647 w 116"/>
                <a:gd name="T11" fmla="*/ 2147483647 h 67"/>
                <a:gd name="T12" fmla="*/ 2147483647 w 116"/>
                <a:gd name="T13" fmla="*/ 2147483647 h 67"/>
                <a:gd name="T14" fmla="*/ 0 w 116"/>
                <a:gd name="T15" fmla="*/ 2147483647 h 67"/>
                <a:gd name="T16" fmla="*/ 0 w 116"/>
                <a:gd name="T17" fmla="*/ 2147483647 h 67"/>
                <a:gd name="T18" fmla="*/ 0 w 116"/>
                <a:gd name="T19" fmla="*/ 2147483647 h 67"/>
                <a:gd name="T20" fmla="*/ 2147483647 w 116"/>
                <a:gd name="T21" fmla="*/ 2147483647 h 67"/>
                <a:gd name="T22" fmla="*/ 2147483647 w 116"/>
                <a:gd name="T23" fmla="*/ 2147483647 h 67"/>
                <a:gd name="T24" fmla="*/ 2147483647 w 116"/>
                <a:gd name="T25" fmla="*/ 2147483647 h 67"/>
                <a:gd name="T26" fmla="*/ 2147483647 w 116"/>
                <a:gd name="T27" fmla="*/ 2147483647 h 67"/>
                <a:gd name="T28" fmla="*/ 2147483647 w 116"/>
                <a:gd name="T29" fmla="*/ 2147483647 h 67"/>
                <a:gd name="T30" fmla="*/ 2147483647 w 116"/>
                <a:gd name="T31" fmla="*/ 2147483647 h 67"/>
                <a:gd name="T32" fmla="*/ 2147483647 w 116"/>
                <a:gd name="T33" fmla="*/ 2147483647 h 67"/>
                <a:gd name="T34" fmla="*/ 2147483647 w 116"/>
                <a:gd name="T35" fmla="*/ 2147483647 h 67"/>
                <a:gd name="T36" fmla="*/ 2147483647 w 116"/>
                <a:gd name="T37" fmla="*/ 2147483647 h 67"/>
                <a:gd name="T38" fmla="*/ 2147483647 w 116"/>
                <a:gd name="T39" fmla="*/ 2147483647 h 67"/>
                <a:gd name="T40" fmla="*/ 2147483647 w 116"/>
                <a:gd name="T41" fmla="*/ 2147483647 h 67"/>
                <a:gd name="T42" fmla="*/ 2147483647 w 116"/>
                <a:gd name="T43" fmla="*/ 2147483647 h 67"/>
                <a:gd name="T44" fmla="*/ 2147483647 w 116"/>
                <a:gd name="T45" fmla="*/ 2147483647 h 67"/>
                <a:gd name="T46" fmla="*/ 2147483647 w 116"/>
                <a:gd name="T47" fmla="*/ 2147483647 h 67"/>
                <a:gd name="T48" fmla="*/ 2147483647 w 116"/>
                <a:gd name="T49" fmla="*/ 2147483647 h 67"/>
                <a:gd name="T50" fmla="*/ 2147483647 w 116"/>
                <a:gd name="T51" fmla="*/ 2147483647 h 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6" h="67">
                  <a:moveTo>
                    <a:pt x="111" y="32"/>
                  </a:moveTo>
                  <a:lnTo>
                    <a:pt x="17" y="1"/>
                  </a:lnTo>
                  <a:lnTo>
                    <a:pt x="13" y="0"/>
                  </a:lnTo>
                  <a:lnTo>
                    <a:pt x="11" y="1"/>
                  </a:lnTo>
                  <a:lnTo>
                    <a:pt x="9" y="2"/>
                  </a:lnTo>
                  <a:lnTo>
                    <a:pt x="7" y="6"/>
                  </a:lnTo>
                  <a:lnTo>
                    <a:pt x="0" y="25"/>
                  </a:lnTo>
                  <a:lnTo>
                    <a:pt x="0" y="29"/>
                  </a:lnTo>
                  <a:lnTo>
                    <a:pt x="1" y="31"/>
                  </a:lnTo>
                  <a:lnTo>
                    <a:pt x="3" y="34"/>
                  </a:lnTo>
                  <a:lnTo>
                    <a:pt x="5" y="35"/>
                  </a:lnTo>
                  <a:lnTo>
                    <a:pt x="99" y="66"/>
                  </a:lnTo>
                  <a:lnTo>
                    <a:pt x="103" y="67"/>
                  </a:lnTo>
                  <a:lnTo>
                    <a:pt x="105" y="66"/>
                  </a:lnTo>
                  <a:lnTo>
                    <a:pt x="108" y="65"/>
                  </a:lnTo>
                  <a:lnTo>
                    <a:pt x="110" y="61"/>
                  </a:lnTo>
                  <a:lnTo>
                    <a:pt x="116" y="42"/>
                  </a:lnTo>
                  <a:lnTo>
                    <a:pt x="116" y="38"/>
                  </a:lnTo>
                  <a:lnTo>
                    <a:pt x="116" y="36"/>
                  </a:lnTo>
                  <a:lnTo>
                    <a:pt x="114" y="34"/>
                  </a:lnTo>
                  <a:lnTo>
                    <a:pt x="111"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5" name="Freeform 10"/>
            <p:cNvSpPr>
              <a:spLocks/>
            </p:cNvSpPr>
            <p:nvPr/>
          </p:nvSpPr>
          <p:spPr bwMode="black">
            <a:xfrm>
              <a:off x="7612063" y="798513"/>
              <a:ext cx="696912" cy="706437"/>
            </a:xfrm>
            <a:custGeom>
              <a:avLst/>
              <a:gdLst>
                <a:gd name="T0" fmla="*/ 2147483647 w 84"/>
                <a:gd name="T1" fmla="*/ 2147483647 h 85"/>
                <a:gd name="T2" fmla="*/ 2147483647 w 84"/>
                <a:gd name="T3" fmla="*/ 2147483647 h 85"/>
                <a:gd name="T4" fmla="*/ 2147483647 w 84"/>
                <a:gd name="T5" fmla="*/ 2147483647 h 85"/>
                <a:gd name="T6" fmla="*/ 2147483647 w 84"/>
                <a:gd name="T7" fmla="*/ 2147483647 h 85"/>
                <a:gd name="T8" fmla="*/ 2147483647 w 84"/>
                <a:gd name="T9" fmla="*/ 2147483647 h 85"/>
                <a:gd name="T10" fmla="*/ 2147483647 w 84"/>
                <a:gd name="T11" fmla="*/ 2147483647 h 85"/>
                <a:gd name="T12" fmla="*/ 2147483647 w 84"/>
                <a:gd name="T13" fmla="*/ 2147483647 h 85"/>
                <a:gd name="T14" fmla="*/ 2147483647 w 84"/>
                <a:gd name="T15" fmla="*/ 2147483647 h 85"/>
                <a:gd name="T16" fmla="*/ 2147483647 w 84"/>
                <a:gd name="T17" fmla="*/ 2147483647 h 85"/>
                <a:gd name="T18" fmla="*/ 2147483647 w 84"/>
                <a:gd name="T19" fmla="*/ 2147483647 h 85"/>
                <a:gd name="T20" fmla="*/ 2147483647 w 84"/>
                <a:gd name="T21" fmla="*/ 2147483647 h 85"/>
                <a:gd name="T22" fmla="*/ 2147483647 w 84"/>
                <a:gd name="T23" fmla="*/ 0 h 85"/>
                <a:gd name="T24" fmla="*/ 2147483647 w 84"/>
                <a:gd name="T25" fmla="*/ 2147483647 h 85"/>
                <a:gd name="T26" fmla="*/ 2147483647 w 84"/>
                <a:gd name="T27" fmla="*/ 2147483647 h 85"/>
                <a:gd name="T28" fmla="*/ 2147483647 w 84"/>
                <a:gd name="T29" fmla="*/ 2147483647 h 85"/>
                <a:gd name="T30" fmla="*/ 0 w 84"/>
                <a:gd name="T31" fmla="*/ 2147483647 h 85"/>
                <a:gd name="T32" fmla="*/ 2147483647 w 84"/>
                <a:gd name="T33" fmla="*/ 2147483647 h 85"/>
                <a:gd name="T34" fmla="*/ 2147483647 w 84"/>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4" h="85">
                  <a:moveTo>
                    <a:pt x="2" y="83"/>
                  </a:moveTo>
                  <a:lnTo>
                    <a:pt x="2" y="83"/>
                  </a:lnTo>
                  <a:lnTo>
                    <a:pt x="4" y="85"/>
                  </a:lnTo>
                  <a:lnTo>
                    <a:pt x="6" y="83"/>
                  </a:lnTo>
                  <a:lnTo>
                    <a:pt x="83" y="7"/>
                  </a:lnTo>
                  <a:lnTo>
                    <a:pt x="84" y="4"/>
                  </a:lnTo>
                  <a:lnTo>
                    <a:pt x="83" y="2"/>
                  </a:lnTo>
                  <a:lnTo>
                    <a:pt x="82" y="1"/>
                  </a:lnTo>
                  <a:lnTo>
                    <a:pt x="79" y="0"/>
                  </a:lnTo>
                  <a:lnTo>
                    <a:pt x="77" y="1"/>
                  </a:lnTo>
                  <a:lnTo>
                    <a:pt x="2" y="77"/>
                  </a:lnTo>
                  <a:lnTo>
                    <a:pt x="0" y="80"/>
                  </a:lnTo>
                  <a:lnTo>
                    <a:pt x="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6" name="Freeform 11"/>
            <p:cNvSpPr>
              <a:spLocks/>
            </p:cNvSpPr>
            <p:nvPr/>
          </p:nvSpPr>
          <p:spPr bwMode="black">
            <a:xfrm>
              <a:off x="6880225" y="865188"/>
              <a:ext cx="747713" cy="1112837"/>
            </a:xfrm>
            <a:custGeom>
              <a:avLst/>
              <a:gdLst>
                <a:gd name="T0" fmla="*/ 2147483647 w 90"/>
                <a:gd name="T1" fmla="*/ 2147483647 h 134"/>
                <a:gd name="T2" fmla="*/ 2147483647 w 90"/>
                <a:gd name="T3" fmla="*/ 2147483647 h 134"/>
                <a:gd name="T4" fmla="*/ 2147483647 w 90"/>
                <a:gd name="T5" fmla="*/ 2147483647 h 134"/>
                <a:gd name="T6" fmla="*/ 2147483647 w 90"/>
                <a:gd name="T7" fmla="*/ 2147483647 h 134"/>
                <a:gd name="T8" fmla="*/ 2147483647 w 90"/>
                <a:gd name="T9" fmla="*/ 2147483647 h 134"/>
                <a:gd name="T10" fmla="*/ 2147483647 w 90"/>
                <a:gd name="T11" fmla="*/ 2147483647 h 134"/>
                <a:gd name="T12" fmla="*/ 2147483647 w 90"/>
                <a:gd name="T13" fmla="*/ 2147483647 h 134"/>
                <a:gd name="T14" fmla="*/ 2147483647 w 90"/>
                <a:gd name="T15" fmla="*/ 2147483647 h 134"/>
                <a:gd name="T16" fmla="*/ 2147483647 w 90"/>
                <a:gd name="T17" fmla="*/ 0 h 134"/>
                <a:gd name="T18" fmla="*/ 2147483647 w 90"/>
                <a:gd name="T19" fmla="*/ 0 h 134"/>
                <a:gd name="T20" fmla="*/ 2147483647 w 90"/>
                <a:gd name="T21" fmla="*/ 0 h 134"/>
                <a:gd name="T22" fmla="*/ 2147483647 w 90"/>
                <a:gd name="T23" fmla="*/ 0 h 134"/>
                <a:gd name="T24" fmla="*/ 2147483647 w 90"/>
                <a:gd name="T25" fmla="*/ 2147483647 h 134"/>
                <a:gd name="T26" fmla="*/ 2147483647 w 90"/>
                <a:gd name="T27" fmla="*/ 2147483647 h 134"/>
                <a:gd name="T28" fmla="*/ 2147483647 w 90"/>
                <a:gd name="T29" fmla="*/ 2147483647 h 134"/>
                <a:gd name="T30" fmla="*/ 0 w 90"/>
                <a:gd name="T31" fmla="*/ 2147483647 h 134"/>
                <a:gd name="T32" fmla="*/ 2147483647 w 90"/>
                <a:gd name="T33" fmla="*/ 2147483647 h 134"/>
                <a:gd name="T34" fmla="*/ 2147483647 w 90"/>
                <a:gd name="T35" fmla="*/ 2147483647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0" h="134">
                  <a:moveTo>
                    <a:pt x="1" y="133"/>
                  </a:moveTo>
                  <a:lnTo>
                    <a:pt x="2" y="133"/>
                  </a:lnTo>
                  <a:lnTo>
                    <a:pt x="5" y="134"/>
                  </a:lnTo>
                  <a:lnTo>
                    <a:pt x="7" y="133"/>
                  </a:lnTo>
                  <a:lnTo>
                    <a:pt x="90" y="5"/>
                  </a:lnTo>
                  <a:lnTo>
                    <a:pt x="90" y="2"/>
                  </a:lnTo>
                  <a:lnTo>
                    <a:pt x="88" y="0"/>
                  </a:lnTo>
                  <a:lnTo>
                    <a:pt x="87" y="0"/>
                  </a:lnTo>
                  <a:lnTo>
                    <a:pt x="85" y="0"/>
                  </a:lnTo>
                  <a:lnTo>
                    <a:pt x="82" y="1"/>
                  </a:lnTo>
                  <a:lnTo>
                    <a:pt x="1" y="128"/>
                  </a:lnTo>
                  <a:lnTo>
                    <a:pt x="0" y="130"/>
                  </a:lnTo>
                  <a:lnTo>
                    <a:pt x="1"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7" name="Freeform 12"/>
            <p:cNvSpPr>
              <a:spLocks/>
            </p:cNvSpPr>
            <p:nvPr/>
          </p:nvSpPr>
          <p:spPr bwMode="black">
            <a:xfrm>
              <a:off x="4611688" y="1098550"/>
              <a:ext cx="839787" cy="614363"/>
            </a:xfrm>
            <a:custGeom>
              <a:avLst/>
              <a:gdLst>
                <a:gd name="T0" fmla="*/ 2147483647 w 101"/>
                <a:gd name="T1" fmla="*/ 2147483647 h 74"/>
                <a:gd name="T2" fmla="*/ 2147483647 w 101"/>
                <a:gd name="T3" fmla="*/ 2147483647 h 74"/>
                <a:gd name="T4" fmla="*/ 2147483647 w 101"/>
                <a:gd name="T5" fmla="*/ 2147483647 h 74"/>
                <a:gd name="T6" fmla="*/ 2147483647 w 101"/>
                <a:gd name="T7" fmla="*/ 2147483647 h 74"/>
                <a:gd name="T8" fmla="*/ 2147483647 w 101"/>
                <a:gd name="T9" fmla="*/ 2147483647 h 74"/>
                <a:gd name="T10" fmla="*/ 2147483647 w 101"/>
                <a:gd name="T11" fmla="*/ 2147483647 h 74"/>
                <a:gd name="T12" fmla="*/ 2147483647 w 101"/>
                <a:gd name="T13" fmla="*/ 2147483647 h 74"/>
                <a:gd name="T14" fmla="*/ 2147483647 w 101"/>
                <a:gd name="T15" fmla="*/ 2147483647 h 74"/>
                <a:gd name="T16" fmla="*/ 2147483647 w 101"/>
                <a:gd name="T17" fmla="*/ 2147483647 h 74"/>
                <a:gd name="T18" fmla="*/ 2147483647 w 101"/>
                <a:gd name="T19" fmla="*/ 2147483647 h 74"/>
                <a:gd name="T20" fmla="*/ 2147483647 w 101"/>
                <a:gd name="T21" fmla="*/ 2147483647 h 74"/>
                <a:gd name="T22" fmla="*/ 2147483647 w 101"/>
                <a:gd name="T23" fmla="*/ 2147483647 h 74"/>
                <a:gd name="T24" fmla="*/ 2147483647 w 101"/>
                <a:gd name="T25" fmla="*/ 2147483647 h 74"/>
                <a:gd name="T26" fmla="*/ 2147483647 w 101"/>
                <a:gd name="T27" fmla="*/ 0 h 74"/>
                <a:gd name="T28" fmla="*/ 2147483647 w 101"/>
                <a:gd name="T29" fmla="*/ 0 h 74"/>
                <a:gd name="T30" fmla="*/ 2147483647 w 101"/>
                <a:gd name="T31" fmla="*/ 0 h 74"/>
                <a:gd name="T32" fmla="*/ 2147483647 w 101"/>
                <a:gd name="T33" fmla="*/ 0 h 74"/>
                <a:gd name="T34" fmla="*/ 2147483647 w 101"/>
                <a:gd name="T35" fmla="*/ 0 h 74"/>
                <a:gd name="T36" fmla="*/ 2147483647 w 101"/>
                <a:gd name="T37" fmla="*/ 2147483647 h 74"/>
                <a:gd name="T38" fmla="*/ 2147483647 w 101"/>
                <a:gd name="T39" fmla="*/ 2147483647 h 74"/>
                <a:gd name="T40" fmla="*/ 2147483647 w 101"/>
                <a:gd name="T41" fmla="*/ 2147483647 h 74"/>
                <a:gd name="T42" fmla="*/ 0 w 101"/>
                <a:gd name="T43" fmla="*/ 2147483647 h 74"/>
                <a:gd name="T44" fmla="*/ 0 w 101"/>
                <a:gd name="T45" fmla="*/ 2147483647 h 74"/>
                <a:gd name="T46" fmla="*/ 2147483647 w 101"/>
                <a:gd name="T47" fmla="*/ 2147483647 h 74"/>
                <a:gd name="T48" fmla="*/ 2147483647 w 101"/>
                <a:gd name="T49" fmla="*/ 2147483647 h 74"/>
                <a:gd name="T50" fmla="*/ 2147483647 w 101"/>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1" h="74">
                  <a:moveTo>
                    <a:pt x="3" y="14"/>
                  </a:moveTo>
                  <a:lnTo>
                    <a:pt x="89" y="74"/>
                  </a:lnTo>
                  <a:lnTo>
                    <a:pt x="91" y="74"/>
                  </a:lnTo>
                  <a:lnTo>
                    <a:pt x="92" y="74"/>
                  </a:lnTo>
                  <a:lnTo>
                    <a:pt x="95" y="74"/>
                  </a:lnTo>
                  <a:lnTo>
                    <a:pt x="96" y="73"/>
                  </a:lnTo>
                  <a:lnTo>
                    <a:pt x="100" y="67"/>
                  </a:lnTo>
                  <a:lnTo>
                    <a:pt x="101" y="64"/>
                  </a:lnTo>
                  <a:lnTo>
                    <a:pt x="101" y="63"/>
                  </a:lnTo>
                  <a:lnTo>
                    <a:pt x="100" y="61"/>
                  </a:lnTo>
                  <a:lnTo>
                    <a:pt x="98" y="59"/>
                  </a:lnTo>
                  <a:lnTo>
                    <a:pt x="12" y="0"/>
                  </a:lnTo>
                  <a:lnTo>
                    <a:pt x="10" y="0"/>
                  </a:lnTo>
                  <a:lnTo>
                    <a:pt x="9" y="0"/>
                  </a:lnTo>
                  <a:lnTo>
                    <a:pt x="6" y="0"/>
                  </a:lnTo>
                  <a:lnTo>
                    <a:pt x="5" y="1"/>
                  </a:lnTo>
                  <a:lnTo>
                    <a:pt x="1" y="7"/>
                  </a:lnTo>
                  <a:lnTo>
                    <a:pt x="0" y="9"/>
                  </a:lnTo>
                  <a:lnTo>
                    <a:pt x="0" y="10"/>
                  </a:lnTo>
                  <a:lnTo>
                    <a:pt x="1" y="13"/>
                  </a:lnTo>
                  <a:lnTo>
                    <a:pt x="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8" name="Freeform 13"/>
            <p:cNvSpPr>
              <a:spLocks/>
            </p:cNvSpPr>
            <p:nvPr/>
          </p:nvSpPr>
          <p:spPr bwMode="black">
            <a:xfrm>
              <a:off x="4346575" y="2908300"/>
              <a:ext cx="914400" cy="449263"/>
            </a:xfrm>
            <a:custGeom>
              <a:avLst/>
              <a:gdLst>
                <a:gd name="T0" fmla="*/ 2147483647 w 110"/>
                <a:gd name="T1" fmla="*/ 2147483647 h 54"/>
                <a:gd name="T2" fmla="*/ 2147483647 w 110"/>
                <a:gd name="T3" fmla="*/ 2147483647 h 54"/>
                <a:gd name="T4" fmla="*/ 2147483647 w 110"/>
                <a:gd name="T5" fmla="*/ 2147483647 h 54"/>
                <a:gd name="T6" fmla="*/ 2147483647 w 110"/>
                <a:gd name="T7" fmla="*/ 2147483647 h 54"/>
                <a:gd name="T8" fmla="*/ 2147483647 w 110"/>
                <a:gd name="T9" fmla="*/ 0 h 54"/>
                <a:gd name="T10" fmla="*/ 2147483647 w 110"/>
                <a:gd name="T11" fmla="*/ 0 h 54"/>
                <a:gd name="T12" fmla="*/ 2147483647 w 110"/>
                <a:gd name="T13" fmla="*/ 0 h 54"/>
                <a:gd name="T14" fmla="*/ 2147483647 w 110"/>
                <a:gd name="T15" fmla="*/ 2147483647 h 54"/>
                <a:gd name="T16" fmla="*/ 2147483647 w 110"/>
                <a:gd name="T17" fmla="*/ 2147483647 h 54"/>
                <a:gd name="T18" fmla="*/ 2147483647 w 110"/>
                <a:gd name="T19" fmla="*/ 2147483647 h 54"/>
                <a:gd name="T20" fmla="*/ 0 w 110"/>
                <a:gd name="T21" fmla="*/ 2147483647 h 54"/>
                <a:gd name="T22" fmla="*/ 0 w 110"/>
                <a:gd name="T23" fmla="*/ 2147483647 h 54"/>
                <a:gd name="T24" fmla="*/ 0 w 110"/>
                <a:gd name="T25" fmla="*/ 2147483647 h 54"/>
                <a:gd name="T26" fmla="*/ 2147483647 w 110"/>
                <a:gd name="T27" fmla="*/ 2147483647 h 54"/>
                <a:gd name="T28" fmla="*/ 2147483647 w 110"/>
                <a:gd name="T29" fmla="*/ 2147483647 h 54"/>
                <a:gd name="T30" fmla="*/ 2147483647 w 110"/>
                <a:gd name="T31" fmla="*/ 2147483647 h 54"/>
                <a:gd name="T32" fmla="*/ 2147483647 w 110"/>
                <a:gd name="T33" fmla="*/ 2147483647 h 54"/>
                <a:gd name="T34" fmla="*/ 2147483647 w 110"/>
                <a:gd name="T35" fmla="*/ 2147483647 h 54"/>
                <a:gd name="T36" fmla="*/ 2147483647 w 110"/>
                <a:gd name="T37" fmla="*/ 2147483647 h 54"/>
                <a:gd name="T38" fmla="*/ 2147483647 w 110"/>
                <a:gd name="T39" fmla="*/ 2147483647 h 54"/>
                <a:gd name="T40" fmla="*/ 2147483647 w 110"/>
                <a:gd name="T41" fmla="*/ 2147483647 h 54"/>
                <a:gd name="T42" fmla="*/ 2147483647 w 110"/>
                <a:gd name="T43" fmla="*/ 2147483647 h 54"/>
                <a:gd name="T44" fmla="*/ 2147483647 w 110"/>
                <a:gd name="T45" fmla="*/ 2147483647 h 54"/>
                <a:gd name="T46" fmla="*/ 2147483647 w 110"/>
                <a:gd name="T47" fmla="*/ 2147483647 h 54"/>
                <a:gd name="T48" fmla="*/ 2147483647 w 110"/>
                <a:gd name="T49" fmla="*/ 2147483647 h 54"/>
                <a:gd name="T50" fmla="*/ 2147483647 w 110"/>
                <a:gd name="T51" fmla="*/ 214748364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54">
                  <a:moveTo>
                    <a:pt x="110" y="10"/>
                  </a:moveTo>
                  <a:lnTo>
                    <a:pt x="108" y="4"/>
                  </a:lnTo>
                  <a:lnTo>
                    <a:pt x="106" y="2"/>
                  </a:lnTo>
                  <a:lnTo>
                    <a:pt x="105" y="0"/>
                  </a:lnTo>
                  <a:lnTo>
                    <a:pt x="103" y="0"/>
                  </a:lnTo>
                  <a:lnTo>
                    <a:pt x="102" y="0"/>
                  </a:lnTo>
                  <a:lnTo>
                    <a:pt x="4" y="37"/>
                  </a:lnTo>
                  <a:lnTo>
                    <a:pt x="1" y="39"/>
                  </a:lnTo>
                  <a:lnTo>
                    <a:pt x="0" y="41"/>
                  </a:lnTo>
                  <a:lnTo>
                    <a:pt x="0" y="42"/>
                  </a:lnTo>
                  <a:lnTo>
                    <a:pt x="0" y="45"/>
                  </a:lnTo>
                  <a:lnTo>
                    <a:pt x="2" y="51"/>
                  </a:lnTo>
                  <a:lnTo>
                    <a:pt x="4" y="53"/>
                  </a:lnTo>
                  <a:lnTo>
                    <a:pt x="5" y="54"/>
                  </a:lnTo>
                  <a:lnTo>
                    <a:pt x="7" y="54"/>
                  </a:lnTo>
                  <a:lnTo>
                    <a:pt x="10" y="54"/>
                  </a:lnTo>
                  <a:lnTo>
                    <a:pt x="108" y="17"/>
                  </a:lnTo>
                  <a:lnTo>
                    <a:pt x="109" y="16"/>
                  </a:lnTo>
                  <a:lnTo>
                    <a:pt x="110" y="14"/>
                  </a:lnTo>
                  <a:lnTo>
                    <a:pt x="110" y="12"/>
                  </a:lnTo>
                  <a:lnTo>
                    <a:pt x="11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39" name="Freeform 14"/>
            <p:cNvSpPr>
              <a:spLocks/>
            </p:cNvSpPr>
            <p:nvPr/>
          </p:nvSpPr>
          <p:spPr bwMode="black">
            <a:xfrm>
              <a:off x="5667375" y="3306763"/>
              <a:ext cx="647700" cy="947737"/>
            </a:xfrm>
            <a:custGeom>
              <a:avLst/>
              <a:gdLst>
                <a:gd name="T0" fmla="*/ 2147483647 w 78"/>
                <a:gd name="T1" fmla="*/ 2147483647 h 114"/>
                <a:gd name="T2" fmla="*/ 2147483647 w 78"/>
                <a:gd name="T3" fmla="*/ 2147483647 h 114"/>
                <a:gd name="T4" fmla="*/ 2147483647 w 78"/>
                <a:gd name="T5" fmla="*/ 2147483647 h 114"/>
                <a:gd name="T6" fmla="*/ 2147483647 w 78"/>
                <a:gd name="T7" fmla="*/ 0 h 114"/>
                <a:gd name="T8" fmla="*/ 2147483647 w 78"/>
                <a:gd name="T9" fmla="*/ 0 h 114"/>
                <a:gd name="T10" fmla="*/ 2147483647 w 78"/>
                <a:gd name="T11" fmla="*/ 2147483647 h 114"/>
                <a:gd name="T12" fmla="*/ 2147483647 w 78"/>
                <a:gd name="T13" fmla="*/ 2147483647 h 114"/>
                <a:gd name="T14" fmla="*/ 2147483647 w 78"/>
                <a:gd name="T15" fmla="*/ 2147483647 h 114"/>
                <a:gd name="T16" fmla="*/ 2147483647 w 78"/>
                <a:gd name="T17" fmla="*/ 2147483647 h 114"/>
                <a:gd name="T18" fmla="*/ 0 w 78"/>
                <a:gd name="T19" fmla="*/ 2147483647 h 114"/>
                <a:gd name="T20" fmla="*/ 0 w 78"/>
                <a:gd name="T21" fmla="*/ 2147483647 h 114"/>
                <a:gd name="T22" fmla="*/ 2147483647 w 78"/>
                <a:gd name="T23" fmla="*/ 2147483647 h 114"/>
                <a:gd name="T24" fmla="*/ 2147483647 w 78"/>
                <a:gd name="T25" fmla="*/ 2147483647 h 114"/>
                <a:gd name="T26" fmla="*/ 2147483647 w 78"/>
                <a:gd name="T27" fmla="*/ 2147483647 h 114"/>
                <a:gd name="T28" fmla="*/ 2147483647 w 78"/>
                <a:gd name="T29" fmla="*/ 2147483647 h 114"/>
                <a:gd name="T30" fmla="*/ 2147483647 w 78"/>
                <a:gd name="T31" fmla="*/ 2147483647 h 114"/>
                <a:gd name="T32" fmla="*/ 2147483647 w 78"/>
                <a:gd name="T33" fmla="*/ 2147483647 h 114"/>
                <a:gd name="T34" fmla="*/ 2147483647 w 78"/>
                <a:gd name="T35" fmla="*/ 2147483647 h 114"/>
                <a:gd name="T36" fmla="*/ 2147483647 w 78"/>
                <a:gd name="T37" fmla="*/ 2147483647 h 114"/>
                <a:gd name="T38" fmla="*/ 2147483647 w 78"/>
                <a:gd name="T39" fmla="*/ 2147483647 h 114"/>
                <a:gd name="T40" fmla="*/ 2147483647 w 78"/>
                <a:gd name="T41" fmla="*/ 2147483647 h 114"/>
                <a:gd name="T42" fmla="*/ 2147483647 w 78"/>
                <a:gd name="T43" fmla="*/ 2147483647 h 114"/>
                <a:gd name="T44" fmla="*/ 2147483647 w 78"/>
                <a:gd name="T45" fmla="*/ 2147483647 h 114"/>
                <a:gd name="T46" fmla="*/ 2147483647 w 78"/>
                <a:gd name="T47" fmla="*/ 2147483647 h 114"/>
                <a:gd name="T48" fmla="*/ 2147483647 w 78"/>
                <a:gd name="T49" fmla="*/ 2147483647 h 114"/>
                <a:gd name="T50" fmla="*/ 2147483647 w 78"/>
                <a:gd name="T51" fmla="*/ 2147483647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114">
                  <a:moveTo>
                    <a:pt x="74" y="10"/>
                  </a:moveTo>
                  <a:lnTo>
                    <a:pt x="55" y="1"/>
                  </a:lnTo>
                  <a:lnTo>
                    <a:pt x="51" y="0"/>
                  </a:lnTo>
                  <a:lnTo>
                    <a:pt x="49" y="0"/>
                  </a:lnTo>
                  <a:lnTo>
                    <a:pt x="47" y="1"/>
                  </a:lnTo>
                  <a:lnTo>
                    <a:pt x="44" y="5"/>
                  </a:lnTo>
                  <a:lnTo>
                    <a:pt x="1" y="94"/>
                  </a:lnTo>
                  <a:lnTo>
                    <a:pt x="0" y="96"/>
                  </a:lnTo>
                  <a:lnTo>
                    <a:pt x="0" y="100"/>
                  </a:lnTo>
                  <a:lnTo>
                    <a:pt x="2" y="102"/>
                  </a:lnTo>
                  <a:lnTo>
                    <a:pt x="5" y="104"/>
                  </a:lnTo>
                  <a:lnTo>
                    <a:pt x="23" y="113"/>
                  </a:lnTo>
                  <a:lnTo>
                    <a:pt x="26" y="114"/>
                  </a:lnTo>
                  <a:lnTo>
                    <a:pt x="29" y="114"/>
                  </a:lnTo>
                  <a:lnTo>
                    <a:pt x="31" y="111"/>
                  </a:lnTo>
                  <a:lnTo>
                    <a:pt x="33" y="109"/>
                  </a:lnTo>
                  <a:lnTo>
                    <a:pt x="78" y="21"/>
                  </a:lnTo>
                  <a:lnTo>
                    <a:pt x="78" y="17"/>
                  </a:lnTo>
                  <a:lnTo>
                    <a:pt x="78" y="15"/>
                  </a:lnTo>
                  <a:lnTo>
                    <a:pt x="77" y="12"/>
                  </a:lnTo>
                  <a:lnTo>
                    <a:pt x="74"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0" name="Freeform 15"/>
            <p:cNvSpPr>
              <a:spLocks/>
            </p:cNvSpPr>
            <p:nvPr/>
          </p:nvSpPr>
          <p:spPr bwMode="black">
            <a:xfrm>
              <a:off x="5368925" y="965200"/>
              <a:ext cx="673100" cy="806450"/>
            </a:xfrm>
            <a:custGeom>
              <a:avLst/>
              <a:gdLst>
                <a:gd name="T0" fmla="*/ 2147483647 w 81"/>
                <a:gd name="T1" fmla="*/ 2147483647 h 97"/>
                <a:gd name="T2" fmla="*/ 2147483647 w 81"/>
                <a:gd name="T3" fmla="*/ 2147483647 h 97"/>
                <a:gd name="T4" fmla="*/ 2147483647 w 81"/>
                <a:gd name="T5" fmla="*/ 2147483647 h 97"/>
                <a:gd name="T6" fmla="*/ 2147483647 w 81"/>
                <a:gd name="T7" fmla="*/ 2147483647 h 97"/>
                <a:gd name="T8" fmla="*/ 2147483647 w 81"/>
                <a:gd name="T9" fmla="*/ 2147483647 h 97"/>
                <a:gd name="T10" fmla="*/ 2147483647 w 81"/>
                <a:gd name="T11" fmla="*/ 2147483647 h 97"/>
                <a:gd name="T12" fmla="*/ 2147483647 w 81"/>
                <a:gd name="T13" fmla="*/ 2147483647 h 97"/>
                <a:gd name="T14" fmla="*/ 2147483647 w 81"/>
                <a:gd name="T15" fmla="*/ 2147483647 h 97"/>
                <a:gd name="T16" fmla="*/ 2147483647 w 81"/>
                <a:gd name="T17" fmla="*/ 2147483647 h 97"/>
                <a:gd name="T18" fmla="*/ 2147483647 w 81"/>
                <a:gd name="T19" fmla="*/ 2147483647 h 97"/>
                <a:gd name="T20" fmla="*/ 2147483647 w 81"/>
                <a:gd name="T21" fmla="*/ 2147483647 h 97"/>
                <a:gd name="T22" fmla="*/ 2147483647 w 81"/>
                <a:gd name="T23" fmla="*/ 2147483647 h 97"/>
                <a:gd name="T24" fmla="*/ 2147483647 w 81"/>
                <a:gd name="T25" fmla="*/ 2147483647 h 97"/>
                <a:gd name="T26" fmla="*/ 2147483647 w 81"/>
                <a:gd name="T27" fmla="*/ 2147483647 h 97"/>
                <a:gd name="T28" fmla="*/ 2147483647 w 81"/>
                <a:gd name="T29" fmla="*/ 0 h 97"/>
                <a:gd name="T30" fmla="*/ 2147483647 w 81"/>
                <a:gd name="T31" fmla="*/ 0 h 97"/>
                <a:gd name="T32" fmla="*/ 2147483647 w 81"/>
                <a:gd name="T33" fmla="*/ 0 h 97"/>
                <a:gd name="T34" fmla="*/ 2147483647 w 81"/>
                <a:gd name="T35" fmla="*/ 2147483647 h 97"/>
                <a:gd name="T36" fmla="*/ 2147483647 w 81"/>
                <a:gd name="T37" fmla="*/ 2147483647 h 97"/>
                <a:gd name="T38" fmla="*/ 2147483647 w 81"/>
                <a:gd name="T39" fmla="*/ 2147483647 h 97"/>
                <a:gd name="T40" fmla="*/ 2147483647 w 81"/>
                <a:gd name="T41" fmla="*/ 2147483647 h 97"/>
                <a:gd name="T42" fmla="*/ 0 w 81"/>
                <a:gd name="T43" fmla="*/ 2147483647 h 97"/>
                <a:gd name="T44" fmla="*/ 0 w 81"/>
                <a:gd name="T45" fmla="*/ 2147483647 h 97"/>
                <a:gd name="T46" fmla="*/ 2147483647 w 81"/>
                <a:gd name="T47" fmla="*/ 2147483647 h 97"/>
                <a:gd name="T48" fmla="*/ 2147483647 w 81"/>
                <a:gd name="T49" fmla="*/ 2147483647 h 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 h="97">
                  <a:moveTo>
                    <a:pt x="67" y="95"/>
                  </a:moveTo>
                  <a:lnTo>
                    <a:pt x="67" y="95"/>
                  </a:lnTo>
                  <a:lnTo>
                    <a:pt x="68" y="96"/>
                  </a:lnTo>
                  <a:lnTo>
                    <a:pt x="69" y="97"/>
                  </a:lnTo>
                  <a:lnTo>
                    <a:pt x="72" y="97"/>
                  </a:lnTo>
                  <a:lnTo>
                    <a:pt x="73" y="96"/>
                  </a:lnTo>
                  <a:lnTo>
                    <a:pt x="79" y="91"/>
                  </a:lnTo>
                  <a:lnTo>
                    <a:pt x="80" y="90"/>
                  </a:lnTo>
                  <a:lnTo>
                    <a:pt x="81" y="87"/>
                  </a:lnTo>
                  <a:lnTo>
                    <a:pt x="80" y="86"/>
                  </a:lnTo>
                  <a:lnTo>
                    <a:pt x="80" y="84"/>
                  </a:lnTo>
                  <a:lnTo>
                    <a:pt x="14" y="1"/>
                  </a:lnTo>
                  <a:lnTo>
                    <a:pt x="13" y="0"/>
                  </a:lnTo>
                  <a:lnTo>
                    <a:pt x="11" y="0"/>
                  </a:lnTo>
                  <a:lnTo>
                    <a:pt x="10" y="0"/>
                  </a:lnTo>
                  <a:lnTo>
                    <a:pt x="7" y="1"/>
                  </a:lnTo>
                  <a:lnTo>
                    <a:pt x="3" y="5"/>
                  </a:lnTo>
                  <a:lnTo>
                    <a:pt x="1" y="7"/>
                  </a:lnTo>
                  <a:lnTo>
                    <a:pt x="0" y="8"/>
                  </a:lnTo>
                  <a:lnTo>
                    <a:pt x="0" y="11"/>
                  </a:lnTo>
                  <a:lnTo>
                    <a:pt x="1" y="12"/>
                  </a:lnTo>
                  <a:lnTo>
                    <a:pt x="67"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1" name="Freeform 16"/>
            <p:cNvSpPr>
              <a:spLocks/>
            </p:cNvSpPr>
            <p:nvPr/>
          </p:nvSpPr>
          <p:spPr bwMode="black">
            <a:xfrm>
              <a:off x="7245350" y="3025775"/>
              <a:ext cx="873125" cy="779463"/>
            </a:xfrm>
            <a:custGeom>
              <a:avLst/>
              <a:gdLst>
                <a:gd name="T0" fmla="*/ 2147483647 w 105"/>
                <a:gd name="T1" fmla="*/ 2147483647 h 94"/>
                <a:gd name="T2" fmla="*/ 2147483647 w 105"/>
                <a:gd name="T3" fmla="*/ 2147483647 h 94"/>
                <a:gd name="T4" fmla="*/ 2147483647 w 105"/>
                <a:gd name="T5" fmla="*/ 2147483647 h 94"/>
                <a:gd name="T6" fmla="*/ 2147483647 w 105"/>
                <a:gd name="T7" fmla="*/ 0 h 94"/>
                <a:gd name="T8" fmla="*/ 2147483647 w 105"/>
                <a:gd name="T9" fmla="*/ 0 h 94"/>
                <a:gd name="T10" fmla="*/ 2147483647 w 105"/>
                <a:gd name="T11" fmla="*/ 2147483647 h 94"/>
                <a:gd name="T12" fmla="*/ 2147483647 w 105"/>
                <a:gd name="T13" fmla="*/ 2147483647 h 94"/>
                <a:gd name="T14" fmla="*/ 2147483647 w 105"/>
                <a:gd name="T15" fmla="*/ 2147483647 h 94"/>
                <a:gd name="T16" fmla="*/ 2147483647 w 105"/>
                <a:gd name="T17" fmla="*/ 2147483647 h 94"/>
                <a:gd name="T18" fmla="*/ 0 w 105"/>
                <a:gd name="T19" fmla="*/ 2147483647 h 94"/>
                <a:gd name="T20" fmla="*/ 0 w 105"/>
                <a:gd name="T21" fmla="*/ 2147483647 h 94"/>
                <a:gd name="T22" fmla="*/ 0 w 105"/>
                <a:gd name="T23" fmla="*/ 2147483647 h 94"/>
                <a:gd name="T24" fmla="*/ 2147483647 w 105"/>
                <a:gd name="T25" fmla="*/ 2147483647 h 94"/>
                <a:gd name="T26" fmla="*/ 2147483647 w 105"/>
                <a:gd name="T27" fmla="*/ 2147483647 h 94"/>
                <a:gd name="T28" fmla="*/ 2147483647 w 105"/>
                <a:gd name="T29" fmla="*/ 2147483647 h 94"/>
                <a:gd name="T30" fmla="*/ 2147483647 w 105"/>
                <a:gd name="T31" fmla="*/ 2147483647 h 94"/>
                <a:gd name="T32" fmla="*/ 2147483647 w 105"/>
                <a:gd name="T33" fmla="*/ 2147483647 h 94"/>
                <a:gd name="T34" fmla="*/ 2147483647 w 105"/>
                <a:gd name="T35" fmla="*/ 2147483647 h 94"/>
                <a:gd name="T36" fmla="*/ 2147483647 w 105"/>
                <a:gd name="T37" fmla="*/ 2147483647 h 94"/>
                <a:gd name="T38" fmla="*/ 2147483647 w 105"/>
                <a:gd name="T39" fmla="*/ 2147483647 h 94"/>
                <a:gd name="T40" fmla="*/ 2147483647 w 105"/>
                <a:gd name="T41" fmla="*/ 2147483647 h 94"/>
                <a:gd name="T42" fmla="*/ 2147483647 w 105"/>
                <a:gd name="T43" fmla="*/ 2147483647 h 94"/>
                <a:gd name="T44" fmla="*/ 2147483647 w 105"/>
                <a:gd name="T45" fmla="*/ 2147483647 h 94"/>
                <a:gd name="T46" fmla="*/ 2147483647 w 105"/>
                <a:gd name="T47" fmla="*/ 2147483647 h 94"/>
                <a:gd name="T48" fmla="*/ 2147483647 w 105"/>
                <a:gd name="T49" fmla="*/ 2147483647 h 94"/>
                <a:gd name="T50" fmla="*/ 2147483647 w 105"/>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94">
                  <a:moveTo>
                    <a:pt x="103" y="65"/>
                  </a:moveTo>
                  <a:lnTo>
                    <a:pt x="25" y="2"/>
                  </a:lnTo>
                  <a:lnTo>
                    <a:pt x="23" y="0"/>
                  </a:lnTo>
                  <a:lnTo>
                    <a:pt x="20" y="0"/>
                  </a:lnTo>
                  <a:lnTo>
                    <a:pt x="17" y="1"/>
                  </a:lnTo>
                  <a:lnTo>
                    <a:pt x="14" y="2"/>
                  </a:lnTo>
                  <a:lnTo>
                    <a:pt x="1" y="19"/>
                  </a:lnTo>
                  <a:lnTo>
                    <a:pt x="0" y="21"/>
                  </a:lnTo>
                  <a:lnTo>
                    <a:pt x="0" y="25"/>
                  </a:lnTo>
                  <a:lnTo>
                    <a:pt x="0" y="27"/>
                  </a:lnTo>
                  <a:lnTo>
                    <a:pt x="2" y="29"/>
                  </a:lnTo>
                  <a:lnTo>
                    <a:pt x="79" y="93"/>
                  </a:lnTo>
                  <a:lnTo>
                    <a:pt x="83" y="94"/>
                  </a:lnTo>
                  <a:lnTo>
                    <a:pt x="85" y="94"/>
                  </a:lnTo>
                  <a:lnTo>
                    <a:pt x="87" y="94"/>
                  </a:lnTo>
                  <a:lnTo>
                    <a:pt x="90" y="92"/>
                  </a:lnTo>
                  <a:lnTo>
                    <a:pt x="103" y="76"/>
                  </a:lnTo>
                  <a:lnTo>
                    <a:pt x="105" y="73"/>
                  </a:lnTo>
                  <a:lnTo>
                    <a:pt x="105" y="70"/>
                  </a:lnTo>
                  <a:lnTo>
                    <a:pt x="104" y="68"/>
                  </a:lnTo>
                  <a:lnTo>
                    <a:pt x="103"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2" name="Freeform 17"/>
            <p:cNvSpPr>
              <a:spLocks/>
            </p:cNvSpPr>
            <p:nvPr/>
          </p:nvSpPr>
          <p:spPr bwMode="black">
            <a:xfrm>
              <a:off x="7196138" y="2327275"/>
              <a:ext cx="1312862" cy="307975"/>
            </a:xfrm>
            <a:custGeom>
              <a:avLst/>
              <a:gdLst>
                <a:gd name="T0" fmla="*/ 0 w 158"/>
                <a:gd name="T1" fmla="*/ 2147483647 h 37"/>
                <a:gd name="T2" fmla="*/ 0 w 158"/>
                <a:gd name="T3" fmla="*/ 2147483647 h 37"/>
                <a:gd name="T4" fmla="*/ 0 w 158"/>
                <a:gd name="T5" fmla="*/ 2147483647 h 37"/>
                <a:gd name="T6" fmla="*/ 0 w 158"/>
                <a:gd name="T7" fmla="*/ 2147483647 h 37"/>
                <a:gd name="T8" fmla="*/ 2147483647 w 158"/>
                <a:gd name="T9" fmla="*/ 2147483647 h 37"/>
                <a:gd name="T10" fmla="*/ 2147483647 w 158"/>
                <a:gd name="T11" fmla="*/ 2147483647 h 37"/>
                <a:gd name="T12" fmla="*/ 2147483647 w 158"/>
                <a:gd name="T13" fmla="*/ 2147483647 h 37"/>
                <a:gd name="T14" fmla="*/ 2147483647 w 158"/>
                <a:gd name="T15" fmla="*/ 2147483647 h 37"/>
                <a:gd name="T16" fmla="*/ 2147483647 w 158"/>
                <a:gd name="T17" fmla="*/ 2147483647 h 37"/>
                <a:gd name="T18" fmla="*/ 2147483647 w 158"/>
                <a:gd name="T19" fmla="*/ 2147483647 h 37"/>
                <a:gd name="T20" fmla="*/ 2147483647 w 158"/>
                <a:gd name="T21" fmla="*/ 2147483647 h 37"/>
                <a:gd name="T22" fmla="*/ 2147483647 w 158"/>
                <a:gd name="T23" fmla="*/ 2147483647 h 37"/>
                <a:gd name="T24" fmla="*/ 2147483647 w 158"/>
                <a:gd name="T25" fmla="*/ 2147483647 h 37"/>
                <a:gd name="T26" fmla="*/ 2147483647 w 158"/>
                <a:gd name="T27" fmla="*/ 2147483647 h 37"/>
                <a:gd name="T28" fmla="*/ 2147483647 w 158"/>
                <a:gd name="T29" fmla="*/ 2147483647 h 37"/>
                <a:gd name="T30" fmla="*/ 2147483647 w 158"/>
                <a:gd name="T31" fmla="*/ 2147483647 h 37"/>
                <a:gd name="T32" fmla="*/ 2147483647 w 158"/>
                <a:gd name="T33" fmla="*/ 2147483647 h 37"/>
                <a:gd name="T34" fmla="*/ 2147483647 w 158"/>
                <a:gd name="T35" fmla="*/ 2147483647 h 37"/>
                <a:gd name="T36" fmla="*/ 2147483647 w 158"/>
                <a:gd name="T37" fmla="*/ 0 h 37"/>
                <a:gd name="T38" fmla="*/ 2147483647 w 158"/>
                <a:gd name="T39" fmla="*/ 0 h 37"/>
                <a:gd name="T40" fmla="*/ 2147483647 w 158"/>
                <a:gd name="T41" fmla="*/ 0 h 37"/>
                <a:gd name="T42" fmla="*/ 2147483647 w 158"/>
                <a:gd name="T43" fmla="*/ 2147483647 h 37"/>
                <a:gd name="T44" fmla="*/ 2147483647 w 158"/>
                <a:gd name="T45" fmla="*/ 2147483647 h 37"/>
                <a:gd name="T46" fmla="*/ 0 w 158"/>
                <a:gd name="T47" fmla="*/ 2147483647 h 37"/>
                <a:gd name="T48" fmla="*/ 0 w 158"/>
                <a:gd name="T49" fmla="*/ 2147483647 h 37"/>
                <a:gd name="T50" fmla="*/ 0 w 158"/>
                <a:gd name="T51" fmla="*/ 2147483647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8" h="37">
                  <a:moveTo>
                    <a:pt x="0" y="8"/>
                  </a:moveTo>
                  <a:lnTo>
                    <a:pt x="0" y="29"/>
                  </a:lnTo>
                  <a:lnTo>
                    <a:pt x="0" y="32"/>
                  </a:lnTo>
                  <a:lnTo>
                    <a:pt x="3" y="35"/>
                  </a:lnTo>
                  <a:lnTo>
                    <a:pt x="5" y="36"/>
                  </a:lnTo>
                  <a:lnTo>
                    <a:pt x="7" y="37"/>
                  </a:lnTo>
                  <a:lnTo>
                    <a:pt x="150" y="37"/>
                  </a:lnTo>
                  <a:lnTo>
                    <a:pt x="153" y="36"/>
                  </a:lnTo>
                  <a:lnTo>
                    <a:pt x="156" y="35"/>
                  </a:lnTo>
                  <a:lnTo>
                    <a:pt x="157" y="32"/>
                  </a:lnTo>
                  <a:lnTo>
                    <a:pt x="158" y="29"/>
                  </a:lnTo>
                  <a:lnTo>
                    <a:pt x="158" y="8"/>
                  </a:lnTo>
                  <a:lnTo>
                    <a:pt x="157" y="5"/>
                  </a:lnTo>
                  <a:lnTo>
                    <a:pt x="156" y="2"/>
                  </a:lnTo>
                  <a:lnTo>
                    <a:pt x="153" y="1"/>
                  </a:lnTo>
                  <a:lnTo>
                    <a:pt x="150" y="0"/>
                  </a:lnTo>
                  <a:lnTo>
                    <a:pt x="7" y="0"/>
                  </a:lnTo>
                  <a:lnTo>
                    <a:pt x="5" y="1"/>
                  </a:lnTo>
                  <a:lnTo>
                    <a:pt x="3" y="2"/>
                  </a:lnTo>
                  <a:lnTo>
                    <a:pt x="0" y="5"/>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3" name="Freeform 18"/>
            <p:cNvSpPr>
              <a:spLocks/>
            </p:cNvSpPr>
            <p:nvPr/>
          </p:nvSpPr>
          <p:spPr bwMode="black">
            <a:xfrm>
              <a:off x="4695825" y="2486025"/>
              <a:ext cx="955675" cy="149225"/>
            </a:xfrm>
            <a:custGeom>
              <a:avLst/>
              <a:gdLst>
                <a:gd name="T0" fmla="*/ 2147483647 w 115"/>
                <a:gd name="T1" fmla="*/ 0 h 18"/>
                <a:gd name="T2" fmla="*/ 2147483647 w 115"/>
                <a:gd name="T3" fmla="*/ 0 h 18"/>
                <a:gd name="T4" fmla="*/ 2147483647 w 115"/>
                <a:gd name="T5" fmla="*/ 2147483647 h 18"/>
                <a:gd name="T6" fmla="*/ 2147483647 w 115"/>
                <a:gd name="T7" fmla="*/ 2147483647 h 18"/>
                <a:gd name="T8" fmla="*/ 0 w 115"/>
                <a:gd name="T9" fmla="*/ 2147483647 h 18"/>
                <a:gd name="T10" fmla="*/ 0 w 115"/>
                <a:gd name="T11" fmla="*/ 2147483647 h 18"/>
                <a:gd name="T12" fmla="*/ 0 w 115"/>
                <a:gd name="T13" fmla="*/ 2147483647 h 18"/>
                <a:gd name="T14" fmla="*/ 0 w 115"/>
                <a:gd name="T15" fmla="*/ 2147483647 h 18"/>
                <a:gd name="T16" fmla="*/ 0 w 115"/>
                <a:gd name="T17" fmla="*/ 2147483647 h 18"/>
                <a:gd name="T18" fmla="*/ 2147483647 w 115"/>
                <a:gd name="T19" fmla="*/ 2147483647 h 18"/>
                <a:gd name="T20" fmla="*/ 2147483647 w 115"/>
                <a:gd name="T21" fmla="*/ 2147483647 h 18"/>
                <a:gd name="T22" fmla="*/ 2147483647 w 115"/>
                <a:gd name="T23" fmla="*/ 2147483647 h 18"/>
                <a:gd name="T24" fmla="*/ 2147483647 w 115"/>
                <a:gd name="T25" fmla="*/ 2147483647 h 18"/>
                <a:gd name="T26" fmla="*/ 2147483647 w 115"/>
                <a:gd name="T27" fmla="*/ 2147483647 h 18"/>
                <a:gd name="T28" fmla="*/ 2147483647 w 115"/>
                <a:gd name="T29" fmla="*/ 2147483647 h 18"/>
                <a:gd name="T30" fmla="*/ 2147483647 w 115"/>
                <a:gd name="T31" fmla="*/ 2147483647 h 18"/>
                <a:gd name="T32" fmla="*/ 2147483647 w 115"/>
                <a:gd name="T33" fmla="*/ 2147483647 h 18"/>
                <a:gd name="T34" fmla="*/ 2147483647 w 115"/>
                <a:gd name="T35" fmla="*/ 2147483647 h 18"/>
                <a:gd name="T36" fmla="*/ 2147483647 w 115"/>
                <a:gd name="T37" fmla="*/ 2147483647 h 18"/>
                <a:gd name="T38" fmla="*/ 2147483647 w 115"/>
                <a:gd name="T39" fmla="*/ 2147483647 h 18"/>
                <a:gd name="T40" fmla="*/ 2147483647 w 115"/>
                <a:gd name="T41" fmla="*/ 2147483647 h 18"/>
                <a:gd name="T42" fmla="*/ 2147483647 w 115"/>
                <a:gd name="T43" fmla="*/ 2147483647 h 18"/>
                <a:gd name="T44" fmla="*/ 2147483647 w 115"/>
                <a:gd name="T45" fmla="*/ 2147483647 h 18"/>
                <a:gd name="T46" fmla="*/ 2147483647 w 115"/>
                <a:gd name="T47" fmla="*/ 0 h 18"/>
                <a:gd name="T48" fmla="*/ 2147483647 w 115"/>
                <a:gd name="T49" fmla="*/ 0 h 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5" h="18">
                  <a:moveTo>
                    <a:pt x="5" y="0"/>
                  </a:moveTo>
                  <a:lnTo>
                    <a:pt x="5" y="0"/>
                  </a:lnTo>
                  <a:lnTo>
                    <a:pt x="2" y="1"/>
                  </a:lnTo>
                  <a:lnTo>
                    <a:pt x="1" y="2"/>
                  </a:lnTo>
                  <a:lnTo>
                    <a:pt x="0" y="4"/>
                  </a:lnTo>
                  <a:lnTo>
                    <a:pt x="0" y="6"/>
                  </a:lnTo>
                  <a:lnTo>
                    <a:pt x="0" y="13"/>
                  </a:lnTo>
                  <a:lnTo>
                    <a:pt x="0" y="14"/>
                  </a:lnTo>
                  <a:lnTo>
                    <a:pt x="1" y="16"/>
                  </a:lnTo>
                  <a:lnTo>
                    <a:pt x="2" y="17"/>
                  </a:lnTo>
                  <a:lnTo>
                    <a:pt x="5" y="18"/>
                  </a:lnTo>
                  <a:lnTo>
                    <a:pt x="110" y="18"/>
                  </a:lnTo>
                  <a:lnTo>
                    <a:pt x="111" y="17"/>
                  </a:lnTo>
                  <a:lnTo>
                    <a:pt x="113" y="16"/>
                  </a:lnTo>
                  <a:lnTo>
                    <a:pt x="113" y="14"/>
                  </a:lnTo>
                  <a:lnTo>
                    <a:pt x="115" y="13"/>
                  </a:lnTo>
                  <a:lnTo>
                    <a:pt x="115" y="6"/>
                  </a:lnTo>
                  <a:lnTo>
                    <a:pt x="113" y="4"/>
                  </a:lnTo>
                  <a:lnTo>
                    <a:pt x="113" y="2"/>
                  </a:lnTo>
                  <a:lnTo>
                    <a:pt x="111" y="1"/>
                  </a:lnTo>
                  <a:lnTo>
                    <a:pt x="11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4" name="Freeform 19"/>
            <p:cNvSpPr>
              <a:spLocks/>
            </p:cNvSpPr>
            <p:nvPr/>
          </p:nvSpPr>
          <p:spPr bwMode="black">
            <a:xfrm>
              <a:off x="7412038" y="1504950"/>
              <a:ext cx="839787" cy="506413"/>
            </a:xfrm>
            <a:custGeom>
              <a:avLst/>
              <a:gdLst>
                <a:gd name="T0" fmla="*/ 2147483647 w 101"/>
                <a:gd name="T1" fmla="*/ 2147483647 h 61"/>
                <a:gd name="T2" fmla="*/ 2147483647 w 101"/>
                <a:gd name="T3" fmla="*/ 2147483647 h 61"/>
                <a:gd name="T4" fmla="*/ 2147483647 w 101"/>
                <a:gd name="T5" fmla="*/ 2147483647 h 61"/>
                <a:gd name="T6" fmla="*/ 2147483647 w 101"/>
                <a:gd name="T7" fmla="*/ 0 h 61"/>
                <a:gd name="T8" fmla="*/ 2147483647 w 101"/>
                <a:gd name="T9" fmla="*/ 2147483647 h 61"/>
                <a:gd name="T10" fmla="*/ 2147483647 w 101"/>
                <a:gd name="T11" fmla="*/ 2147483647 h 61"/>
                <a:gd name="T12" fmla="*/ 2147483647 w 101"/>
                <a:gd name="T13" fmla="*/ 2147483647 h 61"/>
                <a:gd name="T14" fmla="*/ 0 w 101"/>
                <a:gd name="T15" fmla="*/ 2147483647 h 61"/>
                <a:gd name="T16" fmla="*/ 0 w 101"/>
                <a:gd name="T17" fmla="*/ 2147483647 h 61"/>
                <a:gd name="T18" fmla="*/ 0 w 101"/>
                <a:gd name="T19" fmla="*/ 2147483647 h 61"/>
                <a:gd name="T20" fmla="*/ 0 w 101"/>
                <a:gd name="T21" fmla="*/ 2147483647 h 61"/>
                <a:gd name="T22" fmla="*/ 2147483647 w 101"/>
                <a:gd name="T23" fmla="*/ 2147483647 h 61"/>
                <a:gd name="T24" fmla="*/ 2147483647 w 101"/>
                <a:gd name="T25" fmla="*/ 2147483647 h 61"/>
                <a:gd name="T26" fmla="*/ 2147483647 w 101"/>
                <a:gd name="T27" fmla="*/ 2147483647 h 61"/>
                <a:gd name="T28" fmla="*/ 2147483647 w 101"/>
                <a:gd name="T29" fmla="*/ 2147483647 h 61"/>
                <a:gd name="T30" fmla="*/ 2147483647 w 101"/>
                <a:gd name="T31" fmla="*/ 2147483647 h 61"/>
                <a:gd name="T32" fmla="*/ 2147483647 w 101"/>
                <a:gd name="T33" fmla="*/ 2147483647 h 61"/>
                <a:gd name="T34" fmla="*/ 2147483647 w 101"/>
                <a:gd name="T35" fmla="*/ 2147483647 h 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61">
                  <a:moveTo>
                    <a:pt x="101" y="2"/>
                  </a:moveTo>
                  <a:lnTo>
                    <a:pt x="100" y="2"/>
                  </a:lnTo>
                  <a:lnTo>
                    <a:pt x="98" y="0"/>
                  </a:lnTo>
                  <a:lnTo>
                    <a:pt x="95" y="1"/>
                  </a:lnTo>
                  <a:lnTo>
                    <a:pt x="2" y="53"/>
                  </a:lnTo>
                  <a:lnTo>
                    <a:pt x="0" y="56"/>
                  </a:lnTo>
                  <a:lnTo>
                    <a:pt x="0" y="58"/>
                  </a:lnTo>
                  <a:lnTo>
                    <a:pt x="0" y="59"/>
                  </a:lnTo>
                  <a:lnTo>
                    <a:pt x="3" y="61"/>
                  </a:lnTo>
                  <a:lnTo>
                    <a:pt x="5" y="61"/>
                  </a:lnTo>
                  <a:lnTo>
                    <a:pt x="100" y="7"/>
                  </a:lnTo>
                  <a:lnTo>
                    <a:pt x="101" y="6"/>
                  </a:lnTo>
                  <a:lnTo>
                    <a:pt x="101"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5" name="Freeform 20"/>
            <p:cNvSpPr>
              <a:spLocks/>
            </p:cNvSpPr>
            <p:nvPr/>
          </p:nvSpPr>
          <p:spPr bwMode="black">
            <a:xfrm>
              <a:off x="7959725" y="1762125"/>
              <a:ext cx="914400" cy="323850"/>
            </a:xfrm>
            <a:custGeom>
              <a:avLst/>
              <a:gdLst>
                <a:gd name="T0" fmla="*/ 2147483647 w 110"/>
                <a:gd name="T1" fmla="*/ 2147483647 h 39"/>
                <a:gd name="T2" fmla="*/ 2147483647 w 110"/>
                <a:gd name="T3" fmla="*/ 2147483647 h 39"/>
                <a:gd name="T4" fmla="*/ 2147483647 w 110"/>
                <a:gd name="T5" fmla="*/ 2147483647 h 39"/>
                <a:gd name="T6" fmla="*/ 2147483647 w 110"/>
                <a:gd name="T7" fmla="*/ 0 h 39"/>
                <a:gd name="T8" fmla="*/ 2147483647 w 110"/>
                <a:gd name="T9" fmla="*/ 2147483647 h 39"/>
                <a:gd name="T10" fmla="*/ 2147483647 w 110"/>
                <a:gd name="T11" fmla="*/ 2147483647 h 39"/>
                <a:gd name="T12" fmla="*/ 2147483647 w 110"/>
                <a:gd name="T13" fmla="*/ 2147483647 h 39"/>
                <a:gd name="T14" fmla="*/ 0 w 110"/>
                <a:gd name="T15" fmla="*/ 2147483647 h 39"/>
                <a:gd name="T16" fmla="*/ 2147483647 w 110"/>
                <a:gd name="T17" fmla="*/ 2147483647 h 39"/>
                <a:gd name="T18" fmla="*/ 2147483647 w 110"/>
                <a:gd name="T19" fmla="*/ 2147483647 h 39"/>
                <a:gd name="T20" fmla="*/ 2147483647 w 110"/>
                <a:gd name="T21" fmla="*/ 2147483647 h 39"/>
                <a:gd name="T22" fmla="*/ 2147483647 w 110"/>
                <a:gd name="T23" fmla="*/ 2147483647 h 39"/>
                <a:gd name="T24" fmla="*/ 2147483647 w 110"/>
                <a:gd name="T25" fmla="*/ 2147483647 h 39"/>
                <a:gd name="T26" fmla="*/ 2147483647 w 110"/>
                <a:gd name="T27" fmla="*/ 2147483647 h 39"/>
                <a:gd name="T28" fmla="*/ 2147483647 w 110"/>
                <a:gd name="T29" fmla="*/ 2147483647 h 39"/>
                <a:gd name="T30" fmla="*/ 2147483647 w 110"/>
                <a:gd name="T31" fmla="*/ 2147483647 h 39"/>
                <a:gd name="T32" fmla="*/ 2147483647 w 110"/>
                <a:gd name="T33" fmla="*/ 2147483647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0" h="39">
                  <a:moveTo>
                    <a:pt x="110" y="2"/>
                  </a:moveTo>
                  <a:lnTo>
                    <a:pt x="110" y="2"/>
                  </a:lnTo>
                  <a:lnTo>
                    <a:pt x="109" y="1"/>
                  </a:lnTo>
                  <a:lnTo>
                    <a:pt x="107" y="0"/>
                  </a:lnTo>
                  <a:lnTo>
                    <a:pt x="3" y="32"/>
                  </a:lnTo>
                  <a:lnTo>
                    <a:pt x="1" y="33"/>
                  </a:lnTo>
                  <a:lnTo>
                    <a:pt x="0" y="36"/>
                  </a:lnTo>
                  <a:lnTo>
                    <a:pt x="1" y="37"/>
                  </a:lnTo>
                  <a:lnTo>
                    <a:pt x="3" y="39"/>
                  </a:lnTo>
                  <a:lnTo>
                    <a:pt x="5" y="39"/>
                  </a:lnTo>
                  <a:lnTo>
                    <a:pt x="108" y="8"/>
                  </a:lnTo>
                  <a:lnTo>
                    <a:pt x="110" y="6"/>
                  </a:lnTo>
                  <a:lnTo>
                    <a:pt x="110" y="3"/>
                  </a:lnTo>
                  <a:lnTo>
                    <a:pt x="11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6" name="Freeform 21"/>
            <p:cNvSpPr>
              <a:spLocks/>
            </p:cNvSpPr>
            <p:nvPr/>
          </p:nvSpPr>
          <p:spPr bwMode="black">
            <a:xfrm>
              <a:off x="6381750" y="3913188"/>
              <a:ext cx="298450" cy="955675"/>
            </a:xfrm>
            <a:custGeom>
              <a:avLst/>
              <a:gdLst>
                <a:gd name="T0" fmla="*/ 2147483647 w 36"/>
                <a:gd name="T1" fmla="*/ 0 h 115"/>
                <a:gd name="T2" fmla="*/ 2147483647 w 36"/>
                <a:gd name="T3" fmla="*/ 0 h 115"/>
                <a:gd name="T4" fmla="*/ 2147483647 w 36"/>
                <a:gd name="T5" fmla="*/ 0 h 115"/>
                <a:gd name="T6" fmla="*/ 2147483647 w 36"/>
                <a:gd name="T7" fmla="*/ 2147483647 h 115"/>
                <a:gd name="T8" fmla="*/ 2147483647 w 36"/>
                <a:gd name="T9" fmla="*/ 2147483647 h 115"/>
                <a:gd name="T10" fmla="*/ 2147483647 w 36"/>
                <a:gd name="T11" fmla="*/ 2147483647 h 115"/>
                <a:gd name="T12" fmla="*/ 0 w 36"/>
                <a:gd name="T13" fmla="*/ 2147483647 h 115"/>
                <a:gd name="T14" fmla="*/ 0 w 36"/>
                <a:gd name="T15" fmla="*/ 2147483647 h 115"/>
                <a:gd name="T16" fmla="*/ 0 w 36"/>
                <a:gd name="T17" fmla="*/ 2147483647 h 115"/>
                <a:gd name="T18" fmla="*/ 2147483647 w 36"/>
                <a:gd name="T19" fmla="*/ 2147483647 h 115"/>
                <a:gd name="T20" fmla="*/ 2147483647 w 36"/>
                <a:gd name="T21" fmla="*/ 2147483647 h 115"/>
                <a:gd name="T22" fmla="*/ 2147483647 w 36"/>
                <a:gd name="T23" fmla="*/ 2147483647 h 115"/>
                <a:gd name="T24" fmla="*/ 2147483647 w 36"/>
                <a:gd name="T25" fmla="*/ 2147483647 h 115"/>
                <a:gd name="T26" fmla="*/ 2147483647 w 36"/>
                <a:gd name="T27" fmla="*/ 2147483647 h 115"/>
                <a:gd name="T28" fmla="*/ 2147483647 w 36"/>
                <a:gd name="T29" fmla="*/ 2147483647 h 115"/>
                <a:gd name="T30" fmla="*/ 2147483647 w 36"/>
                <a:gd name="T31" fmla="*/ 2147483647 h 115"/>
                <a:gd name="T32" fmla="*/ 2147483647 w 36"/>
                <a:gd name="T33" fmla="*/ 2147483647 h 115"/>
                <a:gd name="T34" fmla="*/ 2147483647 w 36"/>
                <a:gd name="T35" fmla="*/ 2147483647 h 115"/>
                <a:gd name="T36" fmla="*/ 2147483647 w 36"/>
                <a:gd name="T37" fmla="*/ 2147483647 h 115"/>
                <a:gd name="T38" fmla="*/ 2147483647 w 36"/>
                <a:gd name="T39" fmla="*/ 2147483647 h 115"/>
                <a:gd name="T40" fmla="*/ 2147483647 w 36"/>
                <a:gd name="T41" fmla="*/ 2147483647 h 115"/>
                <a:gd name="T42" fmla="*/ 2147483647 w 36"/>
                <a:gd name="T43" fmla="*/ 2147483647 h 115"/>
                <a:gd name="T44" fmla="*/ 2147483647 w 36"/>
                <a:gd name="T45" fmla="*/ 2147483647 h 115"/>
                <a:gd name="T46" fmla="*/ 2147483647 w 36"/>
                <a:gd name="T47" fmla="*/ 2147483647 h 115"/>
                <a:gd name="T48" fmla="*/ 2147483647 w 36"/>
                <a:gd name="T49" fmla="*/ 0 h 115"/>
                <a:gd name="T50" fmla="*/ 2147483647 w 36"/>
                <a:gd name="T51" fmla="*/ 0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115">
                  <a:moveTo>
                    <a:pt x="29" y="0"/>
                  </a:moveTo>
                  <a:lnTo>
                    <a:pt x="8" y="0"/>
                  </a:lnTo>
                  <a:lnTo>
                    <a:pt x="5" y="1"/>
                  </a:lnTo>
                  <a:lnTo>
                    <a:pt x="2" y="3"/>
                  </a:lnTo>
                  <a:lnTo>
                    <a:pt x="1" y="5"/>
                  </a:lnTo>
                  <a:lnTo>
                    <a:pt x="0" y="9"/>
                  </a:lnTo>
                  <a:lnTo>
                    <a:pt x="0" y="108"/>
                  </a:lnTo>
                  <a:lnTo>
                    <a:pt x="1" y="110"/>
                  </a:lnTo>
                  <a:lnTo>
                    <a:pt x="2" y="113"/>
                  </a:lnTo>
                  <a:lnTo>
                    <a:pt x="5" y="115"/>
                  </a:lnTo>
                  <a:lnTo>
                    <a:pt x="8" y="115"/>
                  </a:lnTo>
                  <a:lnTo>
                    <a:pt x="29" y="115"/>
                  </a:lnTo>
                  <a:lnTo>
                    <a:pt x="31" y="115"/>
                  </a:lnTo>
                  <a:lnTo>
                    <a:pt x="35" y="113"/>
                  </a:lnTo>
                  <a:lnTo>
                    <a:pt x="36" y="110"/>
                  </a:lnTo>
                  <a:lnTo>
                    <a:pt x="36" y="108"/>
                  </a:lnTo>
                  <a:lnTo>
                    <a:pt x="36" y="9"/>
                  </a:lnTo>
                  <a:lnTo>
                    <a:pt x="36" y="5"/>
                  </a:lnTo>
                  <a:lnTo>
                    <a:pt x="35" y="3"/>
                  </a:lnTo>
                  <a:lnTo>
                    <a:pt x="31" y="1"/>
                  </a:lnTo>
                  <a:lnTo>
                    <a:pt x="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7" name="Freeform 22"/>
            <p:cNvSpPr>
              <a:spLocks/>
            </p:cNvSpPr>
            <p:nvPr/>
          </p:nvSpPr>
          <p:spPr bwMode="black">
            <a:xfrm>
              <a:off x="6497638" y="101600"/>
              <a:ext cx="74612" cy="955675"/>
            </a:xfrm>
            <a:custGeom>
              <a:avLst/>
              <a:gdLst>
                <a:gd name="T0" fmla="*/ 2147483647 w 9"/>
                <a:gd name="T1" fmla="*/ 2147483647 h 115"/>
                <a:gd name="T2" fmla="*/ 2147483647 w 9"/>
                <a:gd name="T3" fmla="*/ 2147483647 h 115"/>
                <a:gd name="T4" fmla="*/ 2147483647 w 9"/>
                <a:gd name="T5" fmla="*/ 2147483647 h 115"/>
                <a:gd name="T6" fmla="*/ 2147483647 w 9"/>
                <a:gd name="T7" fmla="*/ 2147483647 h 115"/>
                <a:gd name="T8" fmla="*/ 2147483647 w 9"/>
                <a:gd name="T9" fmla="*/ 2147483647 h 115"/>
                <a:gd name="T10" fmla="*/ 2147483647 w 9"/>
                <a:gd name="T11" fmla="*/ 2147483647 h 115"/>
                <a:gd name="T12" fmla="*/ 2147483647 w 9"/>
                <a:gd name="T13" fmla="*/ 2147483647 h 115"/>
                <a:gd name="T14" fmla="*/ 2147483647 w 9"/>
                <a:gd name="T15" fmla="*/ 2147483647 h 115"/>
                <a:gd name="T16" fmla="*/ 2147483647 w 9"/>
                <a:gd name="T17" fmla="*/ 0 h 115"/>
                <a:gd name="T18" fmla="*/ 2147483647 w 9"/>
                <a:gd name="T19" fmla="*/ 0 h 115"/>
                <a:gd name="T20" fmla="*/ 2147483647 w 9"/>
                <a:gd name="T21" fmla="*/ 0 h 115"/>
                <a:gd name="T22" fmla="*/ 2147483647 w 9"/>
                <a:gd name="T23" fmla="*/ 2147483647 h 115"/>
                <a:gd name="T24" fmla="*/ 0 w 9"/>
                <a:gd name="T25" fmla="*/ 2147483647 h 115"/>
                <a:gd name="T26" fmla="*/ 0 w 9"/>
                <a:gd name="T27" fmla="*/ 2147483647 h 115"/>
                <a:gd name="T28" fmla="*/ 0 w 9"/>
                <a:gd name="T29" fmla="*/ 2147483647 h 115"/>
                <a:gd name="T30" fmla="*/ 2147483647 w 9"/>
                <a:gd name="T31" fmla="*/ 2147483647 h 115"/>
                <a:gd name="T32" fmla="*/ 2147483647 w 9"/>
                <a:gd name="T33" fmla="*/ 2147483647 h 115"/>
                <a:gd name="T34" fmla="*/ 2147483647 w 9"/>
                <a:gd name="T35" fmla="*/ 214748364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15">
                  <a:moveTo>
                    <a:pt x="4" y="115"/>
                  </a:moveTo>
                  <a:lnTo>
                    <a:pt x="5" y="115"/>
                  </a:lnTo>
                  <a:lnTo>
                    <a:pt x="8" y="114"/>
                  </a:lnTo>
                  <a:lnTo>
                    <a:pt x="9" y="111"/>
                  </a:lnTo>
                  <a:lnTo>
                    <a:pt x="9" y="4"/>
                  </a:lnTo>
                  <a:lnTo>
                    <a:pt x="8" y="1"/>
                  </a:lnTo>
                  <a:lnTo>
                    <a:pt x="5" y="0"/>
                  </a:lnTo>
                  <a:lnTo>
                    <a:pt x="4" y="0"/>
                  </a:lnTo>
                  <a:lnTo>
                    <a:pt x="2" y="1"/>
                  </a:lnTo>
                  <a:lnTo>
                    <a:pt x="0" y="4"/>
                  </a:lnTo>
                  <a:lnTo>
                    <a:pt x="0" y="111"/>
                  </a:lnTo>
                  <a:lnTo>
                    <a:pt x="2" y="114"/>
                  </a:lnTo>
                  <a:lnTo>
                    <a:pt x="4" y="1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sp>
          <p:nvSpPr>
            <p:cNvPr id="1048" name="Freeform 23"/>
            <p:cNvSpPr>
              <a:spLocks/>
            </p:cNvSpPr>
            <p:nvPr/>
          </p:nvSpPr>
          <p:spPr bwMode="black">
            <a:xfrm>
              <a:off x="4786313" y="1820863"/>
              <a:ext cx="1255712" cy="531812"/>
            </a:xfrm>
            <a:custGeom>
              <a:avLst/>
              <a:gdLst>
                <a:gd name="T0" fmla="*/ 2147483647 w 151"/>
                <a:gd name="T1" fmla="*/ 2147483647 h 64"/>
                <a:gd name="T2" fmla="*/ 2147483647 w 151"/>
                <a:gd name="T3" fmla="*/ 2147483647 h 64"/>
                <a:gd name="T4" fmla="*/ 2147483647 w 151"/>
                <a:gd name="T5" fmla="*/ 2147483647 h 64"/>
                <a:gd name="T6" fmla="*/ 2147483647 w 151"/>
                <a:gd name="T7" fmla="*/ 2147483647 h 64"/>
                <a:gd name="T8" fmla="*/ 2147483647 w 151"/>
                <a:gd name="T9" fmla="*/ 2147483647 h 64"/>
                <a:gd name="T10" fmla="*/ 2147483647 w 151"/>
                <a:gd name="T11" fmla="*/ 2147483647 h 64"/>
                <a:gd name="T12" fmla="*/ 2147483647 w 151"/>
                <a:gd name="T13" fmla="*/ 2147483647 h 64"/>
                <a:gd name="T14" fmla="*/ 2147483647 w 151"/>
                <a:gd name="T15" fmla="*/ 0 h 64"/>
                <a:gd name="T16" fmla="*/ 2147483647 w 151"/>
                <a:gd name="T17" fmla="*/ 0 h 64"/>
                <a:gd name="T18" fmla="*/ 2147483647 w 151"/>
                <a:gd name="T19" fmla="*/ 0 h 64"/>
                <a:gd name="T20" fmla="*/ 2147483647 w 151"/>
                <a:gd name="T21" fmla="*/ 0 h 64"/>
                <a:gd name="T22" fmla="*/ 2147483647 w 151"/>
                <a:gd name="T23" fmla="*/ 2147483647 h 64"/>
                <a:gd name="T24" fmla="*/ 2147483647 w 151"/>
                <a:gd name="T25" fmla="*/ 2147483647 h 64"/>
                <a:gd name="T26" fmla="*/ 0 w 151"/>
                <a:gd name="T27" fmla="*/ 2147483647 h 64"/>
                <a:gd name="T28" fmla="*/ 0 w 151"/>
                <a:gd name="T29" fmla="*/ 2147483647 h 64"/>
                <a:gd name="T30" fmla="*/ 0 w 151"/>
                <a:gd name="T31" fmla="*/ 2147483647 h 64"/>
                <a:gd name="T32" fmla="*/ 0 w 151"/>
                <a:gd name="T33" fmla="*/ 2147483647 h 64"/>
                <a:gd name="T34" fmla="*/ 2147483647 w 151"/>
                <a:gd name="T35" fmla="*/ 2147483647 h 64"/>
                <a:gd name="T36" fmla="*/ 2147483647 w 151"/>
                <a:gd name="T37" fmla="*/ 2147483647 h 64"/>
                <a:gd name="T38" fmla="*/ 2147483647 w 151"/>
                <a:gd name="T39" fmla="*/ 2147483647 h 64"/>
                <a:gd name="T40" fmla="*/ 2147483647 w 151"/>
                <a:gd name="T41" fmla="*/ 2147483647 h 64"/>
                <a:gd name="T42" fmla="*/ 2147483647 w 151"/>
                <a:gd name="T43" fmla="*/ 2147483647 h 64"/>
                <a:gd name="T44" fmla="*/ 2147483647 w 151"/>
                <a:gd name="T45" fmla="*/ 2147483647 h 64"/>
                <a:gd name="T46" fmla="*/ 2147483647 w 151"/>
                <a:gd name="T47" fmla="*/ 2147483647 h 64"/>
                <a:gd name="T48" fmla="*/ 2147483647 w 151"/>
                <a:gd name="T49" fmla="*/ 2147483647 h 64"/>
                <a:gd name="T50" fmla="*/ 2147483647 w 151"/>
                <a:gd name="T51" fmla="*/ 214748364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64">
                  <a:moveTo>
                    <a:pt x="149" y="61"/>
                  </a:moveTo>
                  <a:lnTo>
                    <a:pt x="151" y="54"/>
                  </a:lnTo>
                  <a:lnTo>
                    <a:pt x="151" y="52"/>
                  </a:lnTo>
                  <a:lnTo>
                    <a:pt x="151" y="50"/>
                  </a:lnTo>
                  <a:lnTo>
                    <a:pt x="150" y="49"/>
                  </a:lnTo>
                  <a:lnTo>
                    <a:pt x="149" y="48"/>
                  </a:lnTo>
                  <a:lnTo>
                    <a:pt x="8" y="0"/>
                  </a:lnTo>
                  <a:lnTo>
                    <a:pt x="7" y="0"/>
                  </a:lnTo>
                  <a:lnTo>
                    <a:pt x="4" y="0"/>
                  </a:lnTo>
                  <a:lnTo>
                    <a:pt x="3" y="1"/>
                  </a:lnTo>
                  <a:lnTo>
                    <a:pt x="2" y="3"/>
                  </a:lnTo>
                  <a:lnTo>
                    <a:pt x="0" y="9"/>
                  </a:lnTo>
                  <a:lnTo>
                    <a:pt x="0" y="12"/>
                  </a:lnTo>
                  <a:lnTo>
                    <a:pt x="0" y="14"/>
                  </a:lnTo>
                  <a:lnTo>
                    <a:pt x="1" y="15"/>
                  </a:lnTo>
                  <a:lnTo>
                    <a:pt x="3" y="17"/>
                  </a:lnTo>
                  <a:lnTo>
                    <a:pt x="143" y="64"/>
                  </a:lnTo>
                  <a:lnTo>
                    <a:pt x="145" y="64"/>
                  </a:lnTo>
                  <a:lnTo>
                    <a:pt x="147" y="63"/>
                  </a:lnTo>
                  <a:lnTo>
                    <a:pt x="148" y="62"/>
                  </a:lnTo>
                  <a:lnTo>
                    <a:pt x="149"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latin typeface="Arial" pitchFamily="34" charset="0"/>
                <a:cs typeface="Arial" pitchFamily="34" charset="0"/>
              </a:endParaRPr>
            </a:p>
          </p:txBody>
        </p:sp>
      </p:grpSp>
      <p:sp>
        <p:nvSpPr>
          <p:cNvPr id="42" name="Slide Number Placeholder 5"/>
          <p:cNvSpPr>
            <a:spLocks noGrp="1"/>
          </p:cNvSpPr>
          <p:nvPr>
            <p:ph type="sldNum" sz="quarter" idx="4"/>
          </p:nvPr>
        </p:nvSpPr>
        <p:spPr>
          <a:xfrm>
            <a:off x="8348663" y="6429375"/>
            <a:ext cx="490537" cy="185738"/>
          </a:xfrm>
          <a:prstGeom prst="rect">
            <a:avLst/>
          </a:prstGeom>
        </p:spPr>
        <p:txBody>
          <a:bodyPr vert="horz" lIns="0" tIns="0" rIns="0" bIns="0" rtlCol="0" anchor="b"/>
          <a:lstStyle>
            <a:lvl1pPr algn="r">
              <a:defRPr sz="900" b="1">
                <a:solidFill>
                  <a:schemeClr val="tx1"/>
                </a:solidFill>
                <a:latin typeface="+mj-lt"/>
                <a:cs typeface="Arial" pitchFamily="34" charset="0"/>
              </a:defRPr>
            </a:lvl1pPr>
          </a:lstStyle>
          <a:p>
            <a:fld id="{2C562A64-5261-44F9-8985-DE36FF83AF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2800" b="1" kern="1200" cap="all">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Narrow" pitchFamily="34" charset="0"/>
        </a:defRPr>
      </a:lvl2pPr>
      <a:lvl3pPr algn="l" rtl="0" eaLnBrk="1" fontAlgn="base" hangingPunct="1">
        <a:spcBef>
          <a:spcPct val="0"/>
        </a:spcBef>
        <a:spcAft>
          <a:spcPct val="0"/>
        </a:spcAft>
        <a:defRPr sz="2800" b="1">
          <a:solidFill>
            <a:schemeClr val="tx1"/>
          </a:solidFill>
          <a:latin typeface="Arial Narrow" pitchFamily="34" charset="0"/>
        </a:defRPr>
      </a:lvl3pPr>
      <a:lvl4pPr algn="l" rtl="0" eaLnBrk="1" fontAlgn="base" hangingPunct="1">
        <a:spcBef>
          <a:spcPct val="0"/>
        </a:spcBef>
        <a:spcAft>
          <a:spcPct val="0"/>
        </a:spcAft>
        <a:defRPr sz="2800" b="1">
          <a:solidFill>
            <a:schemeClr val="tx1"/>
          </a:solidFill>
          <a:latin typeface="Arial Narrow" pitchFamily="34" charset="0"/>
        </a:defRPr>
      </a:lvl4pPr>
      <a:lvl5pPr algn="l" rtl="0" eaLnBrk="1" fontAlgn="base" hangingPunct="1">
        <a:spcBef>
          <a:spcPct val="0"/>
        </a:spcBef>
        <a:spcAft>
          <a:spcPct val="0"/>
        </a:spcAft>
        <a:defRPr sz="2800" b="1">
          <a:solidFill>
            <a:schemeClr val="tx1"/>
          </a:solidFill>
          <a:latin typeface="Arial Narrow" pitchFamily="34" charset="0"/>
        </a:defRPr>
      </a:lvl5pPr>
      <a:lvl6pPr marL="457200" algn="l" rtl="0" eaLnBrk="1" fontAlgn="base" hangingPunct="1">
        <a:spcBef>
          <a:spcPct val="0"/>
        </a:spcBef>
        <a:spcAft>
          <a:spcPct val="0"/>
        </a:spcAft>
        <a:defRPr sz="2400" b="1">
          <a:solidFill>
            <a:schemeClr val="tx1"/>
          </a:solidFill>
          <a:latin typeface="Georgia" pitchFamily="18" charset="0"/>
        </a:defRPr>
      </a:lvl6pPr>
      <a:lvl7pPr marL="914400" algn="l" rtl="0" eaLnBrk="1" fontAlgn="base" hangingPunct="1">
        <a:spcBef>
          <a:spcPct val="0"/>
        </a:spcBef>
        <a:spcAft>
          <a:spcPct val="0"/>
        </a:spcAft>
        <a:defRPr sz="2400" b="1">
          <a:solidFill>
            <a:schemeClr val="tx1"/>
          </a:solidFill>
          <a:latin typeface="Georgia" pitchFamily="18" charset="0"/>
        </a:defRPr>
      </a:lvl7pPr>
      <a:lvl8pPr marL="1371600" algn="l" rtl="0" eaLnBrk="1" fontAlgn="base" hangingPunct="1">
        <a:spcBef>
          <a:spcPct val="0"/>
        </a:spcBef>
        <a:spcAft>
          <a:spcPct val="0"/>
        </a:spcAft>
        <a:defRPr sz="2400" b="1">
          <a:solidFill>
            <a:schemeClr val="tx1"/>
          </a:solidFill>
          <a:latin typeface="Georgia" pitchFamily="18" charset="0"/>
        </a:defRPr>
      </a:lvl8pPr>
      <a:lvl9pPr marL="1828800" algn="l" rtl="0" eaLnBrk="1" fontAlgn="base" hangingPunct="1">
        <a:spcBef>
          <a:spcPct val="0"/>
        </a:spcBef>
        <a:spcAft>
          <a:spcPct val="0"/>
        </a:spcAft>
        <a:defRPr sz="2400" b="1">
          <a:solidFill>
            <a:schemeClr val="tx1"/>
          </a:solidFill>
          <a:latin typeface="Georgia" pitchFamily="18" charset="0"/>
        </a:defRPr>
      </a:lvl9pPr>
    </p:titleStyle>
    <p:bodyStyle>
      <a:lvl1pPr marL="0" indent="0" algn="l" rtl="0" eaLnBrk="1" fontAlgn="base" hangingPunct="1">
        <a:spcBef>
          <a:spcPct val="0"/>
        </a:spcBef>
        <a:spcAft>
          <a:spcPts val="1200"/>
        </a:spcAft>
        <a:buFont typeface="Arial" charset="0"/>
        <a:defRPr sz="2200" kern="1200">
          <a:solidFill>
            <a:schemeClr val="tx1"/>
          </a:solidFill>
          <a:latin typeface="+mn-lt"/>
          <a:ea typeface="+mn-ea"/>
          <a:cs typeface="Arial" pitchFamily="34" charset="0"/>
        </a:defRPr>
      </a:lvl1pPr>
      <a:lvl2pPr marL="347663" indent="-347663" algn="l" rtl="0" eaLnBrk="1" fontAlgn="base" hangingPunct="1">
        <a:spcBef>
          <a:spcPct val="0"/>
        </a:spcBef>
        <a:spcAft>
          <a:spcPts val="1200"/>
        </a:spcAft>
        <a:buFont typeface="Freya" pitchFamily="2" charset="0"/>
        <a:buChar char="—"/>
        <a:defRPr sz="2200" kern="1200">
          <a:solidFill>
            <a:schemeClr val="tx1"/>
          </a:solidFill>
          <a:latin typeface="+mn-lt"/>
          <a:ea typeface="+mn-ea"/>
          <a:cs typeface="Arial" pitchFamily="34" charset="0"/>
        </a:defRPr>
      </a:lvl2pPr>
      <a:lvl3pPr marL="576263" indent="-228600" algn="l" rtl="0" eaLnBrk="1" fontAlgn="base" hangingPunct="1">
        <a:spcBef>
          <a:spcPct val="0"/>
        </a:spcBef>
        <a:spcAft>
          <a:spcPts val="1200"/>
        </a:spcAft>
        <a:buFont typeface="Symbol" pitchFamily="18" charset="2"/>
        <a:buChar char="-"/>
        <a:defRPr sz="2000" kern="1200">
          <a:solidFill>
            <a:schemeClr val="tx1"/>
          </a:solidFill>
          <a:latin typeface="+mn-lt"/>
          <a:ea typeface="+mn-ea"/>
          <a:cs typeface="Arial" pitchFamily="34" charset="0"/>
        </a:defRPr>
      </a:lvl3pPr>
      <a:lvl4pPr marL="858838" indent="-228600" algn="l" rtl="0" eaLnBrk="1" fontAlgn="base" hangingPunct="1">
        <a:spcBef>
          <a:spcPct val="0"/>
        </a:spcBef>
        <a:spcAft>
          <a:spcPts val="1200"/>
        </a:spcAft>
        <a:buFont typeface="Symbol" pitchFamily="18" charset="2"/>
        <a:buChar char="-"/>
        <a:defRPr sz="2000" kern="1200">
          <a:solidFill>
            <a:schemeClr val="tx1"/>
          </a:solidFill>
          <a:latin typeface="+mn-lt"/>
          <a:ea typeface="+mn-ea"/>
          <a:cs typeface="Arial" pitchFamily="34" charset="0"/>
        </a:defRPr>
      </a:lvl4pPr>
      <a:lvl5pPr marL="1087438" indent="-228600" algn="l" rtl="0" eaLnBrk="1" fontAlgn="base" hangingPunct="1">
        <a:spcBef>
          <a:spcPct val="0"/>
        </a:spcBef>
        <a:spcAft>
          <a:spcPts val="1200"/>
        </a:spcAft>
        <a:buFont typeface="Symbol" pitchFamily="18" charset="2"/>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reasonable accommodations &amp; assistance animals</a:t>
            </a:r>
            <a:endParaRPr lang="en-US" dirty="0"/>
          </a:p>
        </p:txBody>
      </p:sp>
      <p:sp>
        <p:nvSpPr>
          <p:cNvPr id="3" name="Subtitle 2"/>
          <p:cNvSpPr>
            <a:spLocks noGrp="1"/>
          </p:cNvSpPr>
          <p:nvPr>
            <p:ph type="subTitle" idx="1"/>
          </p:nvPr>
        </p:nvSpPr>
        <p:spPr>
          <a:xfrm>
            <a:off x="2819400" y="5867400"/>
            <a:ext cx="6019800" cy="596900"/>
          </a:xfrm>
        </p:spPr>
        <p:txBody>
          <a:bodyPr/>
          <a:lstStyle/>
          <a:p>
            <a:r>
              <a:rPr lang="en-US" dirty="0" smtClean="0">
                <a:solidFill>
                  <a:schemeClr val="accent1"/>
                </a:solidFill>
              </a:rPr>
              <a:t>Harry j. </a:t>
            </a:r>
            <a:r>
              <a:rPr lang="en-US" dirty="0">
                <a:solidFill>
                  <a:schemeClr val="accent1"/>
                </a:solidFill>
              </a:rPr>
              <a:t>K</a:t>
            </a:r>
            <a:r>
              <a:rPr lang="en-US" dirty="0" smtClean="0">
                <a:solidFill>
                  <a:schemeClr val="accent1"/>
                </a:solidFill>
              </a:rPr>
              <a:t>elly, Esq.</a:t>
            </a:r>
          </a:p>
          <a:p>
            <a:r>
              <a:rPr lang="en-US" dirty="0"/>
              <a:t>2016 </a:t>
            </a:r>
            <a:r>
              <a:rPr lang="en-US" dirty="0" err="1"/>
              <a:t>NARPM</a:t>
            </a:r>
            <a:r>
              <a:rPr lang="en-US" dirty="0"/>
              <a:t> Broker/ dealer retreat </a:t>
            </a:r>
            <a:endParaRPr lang="en-US" dirty="0" smtClean="0"/>
          </a:p>
          <a:p>
            <a:r>
              <a:rPr lang="en-US" dirty="0" smtClean="0"/>
              <a:t>Las </a:t>
            </a:r>
            <a:r>
              <a:rPr lang="en-US" dirty="0"/>
              <a:t>V</a:t>
            </a:r>
            <a:r>
              <a:rPr lang="en-US" dirty="0" smtClean="0"/>
              <a:t>egas, NV  |  April 12, 2016</a:t>
            </a:r>
            <a:endParaRPr lang="en-US" dirty="0"/>
          </a:p>
        </p:txBody>
      </p:sp>
    </p:spTree>
    <p:extLst>
      <p:ext uri="{BB962C8B-B14F-4D97-AF65-F5344CB8AC3E}">
        <p14:creationId xmlns:p14="http://schemas.microsoft.com/office/powerpoint/2010/main" val="610228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HUD/DOJ Joint Statement</a:t>
            </a:r>
            <a:endParaRPr lang="en-US" dirty="0"/>
          </a:p>
        </p:txBody>
      </p:sp>
      <p:sp>
        <p:nvSpPr>
          <p:cNvPr id="3" name="Content Placeholder 2"/>
          <p:cNvSpPr>
            <a:spLocks noGrp="1"/>
          </p:cNvSpPr>
          <p:nvPr>
            <p:ph idx="1"/>
          </p:nvPr>
        </p:nvSpPr>
        <p:spPr/>
        <p:txBody>
          <a:bodyPr/>
          <a:lstStyle/>
          <a:p>
            <a:r>
              <a:rPr lang="en-US" b="1" dirty="0" smtClean="0"/>
              <a:t>To determine if a reasonable accommodation is necessary, find a “nexus”</a:t>
            </a:r>
          </a:p>
          <a:p>
            <a:pPr lvl="1"/>
            <a:r>
              <a:rPr lang="en-US" dirty="0" smtClean="0"/>
              <a:t>HUD/DOJ Joint Statement:</a:t>
            </a:r>
          </a:p>
          <a:p>
            <a:pPr lvl="2"/>
            <a:r>
              <a:rPr lang="en-US" dirty="0" smtClean="0"/>
              <a:t>“</a:t>
            </a:r>
            <a:r>
              <a:rPr lang="en-US" dirty="0"/>
              <a:t>To show that a requested accommodation may be necessary, there must be an </a:t>
            </a:r>
            <a:r>
              <a:rPr lang="en-US" dirty="0" smtClean="0"/>
              <a:t>identifiable relationship</a:t>
            </a:r>
            <a:r>
              <a:rPr lang="en-US" dirty="0"/>
              <a:t>, or </a:t>
            </a:r>
            <a:r>
              <a:rPr lang="en-US" dirty="0">
                <a:solidFill>
                  <a:srgbClr val="C00000"/>
                </a:solidFill>
              </a:rPr>
              <a:t>nexus,</a:t>
            </a:r>
            <a:r>
              <a:rPr lang="en-US" dirty="0"/>
              <a:t> between </a:t>
            </a:r>
            <a:r>
              <a:rPr lang="en-US" dirty="0">
                <a:solidFill>
                  <a:srgbClr val="C00000"/>
                </a:solidFill>
              </a:rPr>
              <a:t>the requested accommodation</a:t>
            </a:r>
            <a:r>
              <a:rPr lang="en-US" dirty="0"/>
              <a:t> and </a:t>
            </a:r>
            <a:r>
              <a:rPr lang="en-US" dirty="0">
                <a:solidFill>
                  <a:srgbClr val="C00000"/>
                </a:solidFill>
              </a:rPr>
              <a:t>the individual’s disability</a:t>
            </a:r>
            <a:r>
              <a:rPr lang="en-US" dirty="0" smtClean="0">
                <a:solidFill>
                  <a:srgbClr val="C00000"/>
                </a:solidFill>
              </a:rPr>
              <a:t>.”</a:t>
            </a:r>
          </a:p>
          <a:p>
            <a:pPr lvl="1"/>
            <a:r>
              <a:rPr lang="en-US" dirty="0" smtClean="0">
                <a:solidFill>
                  <a:srgbClr val="C00000"/>
                </a:solidFill>
              </a:rPr>
              <a:t>If there is no “nexus” between the requested accommodation and the claimed disability, there is no duty to make the requested accommodation</a:t>
            </a:r>
            <a:endParaRPr lang="en-US" dirty="0">
              <a:solidFill>
                <a:srgbClr val="C00000"/>
              </a:solidFill>
            </a:endParaRPr>
          </a:p>
          <a:p>
            <a:pPr lvl="3"/>
            <a:endParaRPr lang="en-US" dirty="0" smtClean="0"/>
          </a:p>
        </p:txBody>
      </p:sp>
    </p:spTree>
    <p:extLst>
      <p:ext uri="{BB962C8B-B14F-4D97-AF65-F5344CB8AC3E}">
        <p14:creationId xmlns:p14="http://schemas.microsoft.com/office/powerpoint/2010/main" val="3989570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a Request</a:t>
            </a:r>
            <a:endParaRPr lang="en-US" dirty="0"/>
          </a:p>
        </p:txBody>
      </p:sp>
      <p:sp>
        <p:nvSpPr>
          <p:cNvPr id="3" name="Content Placeholder 2"/>
          <p:cNvSpPr>
            <a:spLocks noGrp="1"/>
          </p:cNvSpPr>
          <p:nvPr>
            <p:ph idx="1"/>
          </p:nvPr>
        </p:nvSpPr>
        <p:spPr>
          <a:xfrm>
            <a:off x="304800" y="1377950"/>
            <a:ext cx="7498080" cy="4794250"/>
          </a:xfrm>
        </p:spPr>
        <p:txBody>
          <a:bodyPr/>
          <a:lstStyle/>
          <a:p>
            <a:r>
              <a:rPr lang="en-US" dirty="0" smtClean="0"/>
              <a:t>Verifying a reasonable accommodation request</a:t>
            </a:r>
          </a:p>
          <a:p>
            <a:pPr lvl="1"/>
            <a:r>
              <a:rPr lang="en-US" dirty="0" smtClean="0"/>
              <a:t>HUD rules say an owner/manager cannot ask a tenant/applicant if they are disabled, or ask about the nature/severity of a disability…</a:t>
            </a:r>
            <a:endParaRPr lang="en-US" dirty="0"/>
          </a:p>
          <a:p>
            <a:pPr lvl="1"/>
            <a:r>
              <a:rPr lang="en-US" dirty="0" smtClean="0"/>
              <a:t>But they can ask some questions:</a:t>
            </a:r>
          </a:p>
          <a:p>
            <a:pPr lvl="2"/>
            <a:r>
              <a:rPr lang="en-US" dirty="0" smtClean="0"/>
              <a:t>If a person’s disability is obvious and the need for the accommodation is clear, then the housing provider may not ask for additional information</a:t>
            </a:r>
          </a:p>
          <a:p>
            <a:pPr lvl="3"/>
            <a:r>
              <a:rPr lang="en-US" dirty="0" smtClean="0"/>
              <a:t>Example: </a:t>
            </a:r>
            <a:r>
              <a:rPr lang="en-US" dirty="0" smtClean="0">
                <a:solidFill>
                  <a:srgbClr val="C00000"/>
                </a:solidFill>
              </a:rPr>
              <a:t>Provider has a “no pets” policy; tenant is visually impaired</a:t>
            </a:r>
            <a:r>
              <a:rPr lang="en-US" dirty="0" smtClean="0"/>
              <a:t> and requests a seeing-eye dog (“</a:t>
            </a:r>
            <a:r>
              <a:rPr lang="en-US" dirty="0" smtClean="0">
                <a:solidFill>
                  <a:srgbClr val="C00000"/>
                </a:solidFill>
              </a:rPr>
              <a:t>assistance anima</a:t>
            </a:r>
            <a:r>
              <a:rPr lang="en-US" dirty="0" smtClean="0">
                <a:solidFill>
                  <a:srgbClr val="FF0000"/>
                </a:solidFill>
              </a:rPr>
              <a:t>l</a:t>
            </a:r>
            <a:r>
              <a:rPr lang="en-US" dirty="0" smtClean="0"/>
              <a:t>”)</a:t>
            </a:r>
          </a:p>
          <a:p>
            <a:pPr lvl="4"/>
            <a:r>
              <a:rPr lang="en-US" dirty="0" smtClean="0">
                <a:solidFill>
                  <a:srgbClr val="C00000"/>
                </a:solidFill>
              </a:rPr>
              <a:t>Since the disability and the need are obvious, there are no grounds to make inquiry</a:t>
            </a:r>
          </a:p>
        </p:txBody>
      </p:sp>
    </p:spTree>
    <p:extLst>
      <p:ext uri="{BB962C8B-B14F-4D97-AF65-F5344CB8AC3E}">
        <p14:creationId xmlns:p14="http://schemas.microsoft.com/office/powerpoint/2010/main" val="48627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HUD/DOJ Joint Statement</a:t>
            </a:r>
            <a:endParaRPr lang="en-US" dirty="0"/>
          </a:p>
        </p:txBody>
      </p:sp>
      <p:sp>
        <p:nvSpPr>
          <p:cNvPr id="3" name="Content Placeholder 2"/>
          <p:cNvSpPr>
            <a:spLocks noGrp="1"/>
          </p:cNvSpPr>
          <p:nvPr>
            <p:ph idx="1"/>
          </p:nvPr>
        </p:nvSpPr>
        <p:spPr/>
        <p:txBody>
          <a:bodyPr/>
          <a:lstStyle/>
          <a:p>
            <a:r>
              <a:rPr lang="en-US" dirty="0" smtClean="0"/>
              <a:t>But, where disability is not obvious, different rules apply:</a:t>
            </a:r>
          </a:p>
          <a:p>
            <a:pPr lvl="1"/>
            <a:r>
              <a:rPr lang="en-US" dirty="0" smtClean="0"/>
              <a:t>HUD/DOJ Joint Statement: </a:t>
            </a:r>
          </a:p>
          <a:p>
            <a:pPr marL="347663" lvl="2" indent="0">
              <a:buNone/>
            </a:pPr>
            <a:r>
              <a:rPr lang="en-US" dirty="0" smtClean="0"/>
              <a:t>“In response to a request for a reasonable accommodation, a housing provider may request reliable disability-related information that </a:t>
            </a:r>
          </a:p>
          <a:p>
            <a:pPr marL="803275" lvl="4" indent="-457200">
              <a:buFont typeface="+mj-lt"/>
              <a:buAutoNum type="arabicParenR"/>
            </a:pPr>
            <a:r>
              <a:rPr lang="en-US" b="1" i="1" dirty="0" smtClean="0">
                <a:solidFill>
                  <a:srgbClr val="C00000"/>
                </a:solidFill>
              </a:rPr>
              <a:t>is necessary to verify that the person meets the Act’s definition of disability</a:t>
            </a:r>
            <a:r>
              <a:rPr lang="en-US" dirty="0" smtClean="0"/>
              <a:t> (i.e., has a physical or mental impairment that substantially limits one or more major life activities), </a:t>
            </a:r>
          </a:p>
          <a:p>
            <a:pPr marL="803275" lvl="4" indent="-457200">
              <a:buFont typeface="+mj-lt"/>
              <a:buAutoNum type="arabicParenR"/>
            </a:pPr>
            <a:r>
              <a:rPr lang="en-US" dirty="0" smtClean="0"/>
              <a:t>describes the needed accommodation, and </a:t>
            </a:r>
          </a:p>
          <a:p>
            <a:pPr marL="803275" lvl="4" indent="-457200">
              <a:buFont typeface="+mj-lt"/>
              <a:buAutoNum type="arabicParenR"/>
            </a:pPr>
            <a:r>
              <a:rPr lang="en-US" dirty="0" smtClean="0"/>
              <a:t>shows the relationship [“</a:t>
            </a:r>
            <a:r>
              <a:rPr lang="en-US" b="1" dirty="0" smtClean="0">
                <a:solidFill>
                  <a:srgbClr val="C00000"/>
                </a:solidFill>
              </a:rPr>
              <a:t>nexus</a:t>
            </a:r>
            <a:r>
              <a:rPr lang="en-US" dirty="0" smtClean="0"/>
              <a:t>”] between the person’s disability and the need for the requested accommodation.” </a:t>
            </a:r>
          </a:p>
        </p:txBody>
      </p:sp>
    </p:spTree>
    <p:extLst>
      <p:ext uri="{BB962C8B-B14F-4D97-AF65-F5344CB8AC3E}">
        <p14:creationId xmlns:p14="http://schemas.microsoft.com/office/powerpoint/2010/main" val="3188354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HUD/DOJ Joint Statement</a:t>
            </a:r>
            <a:endParaRPr lang="en-US" dirty="0"/>
          </a:p>
        </p:txBody>
      </p:sp>
      <p:sp>
        <p:nvSpPr>
          <p:cNvPr id="3" name="Content Placeholder 2"/>
          <p:cNvSpPr>
            <a:spLocks noGrp="1"/>
          </p:cNvSpPr>
          <p:nvPr>
            <p:ph idx="1"/>
          </p:nvPr>
        </p:nvSpPr>
        <p:spPr/>
        <p:txBody>
          <a:bodyPr/>
          <a:lstStyle/>
          <a:p>
            <a:r>
              <a:rPr lang="en-US" b="1" dirty="0" smtClean="0"/>
              <a:t>Best practices</a:t>
            </a:r>
          </a:p>
          <a:p>
            <a:pPr lvl="1"/>
            <a:r>
              <a:rPr lang="en-US" dirty="0" smtClean="0"/>
              <a:t>Develop written reasonable accommodation policy</a:t>
            </a:r>
          </a:p>
          <a:p>
            <a:pPr lvl="2"/>
            <a:r>
              <a:rPr lang="en-US" dirty="0" smtClean="0"/>
              <a:t>Tenants/staff both will appreciate guidance, uniformity</a:t>
            </a:r>
          </a:p>
          <a:p>
            <a:pPr lvl="1"/>
            <a:r>
              <a:rPr lang="en-US" dirty="0"/>
              <a:t> </a:t>
            </a:r>
            <a:r>
              <a:rPr lang="en-US" dirty="0" smtClean="0"/>
              <a:t>Keep written log of requests and responses</a:t>
            </a:r>
          </a:p>
          <a:p>
            <a:pPr lvl="2"/>
            <a:r>
              <a:rPr lang="en-US" dirty="0" smtClean="0"/>
              <a:t>Demonstrates timely, uniform responses</a:t>
            </a:r>
          </a:p>
          <a:p>
            <a:pPr lvl="1"/>
            <a:r>
              <a:rPr lang="en-US" dirty="0" smtClean="0"/>
              <a:t>Develop forms for verification and approvals/denials</a:t>
            </a:r>
          </a:p>
          <a:p>
            <a:pPr lvl="1"/>
            <a:r>
              <a:rPr lang="en-US" dirty="0" smtClean="0"/>
              <a:t>Train staff</a:t>
            </a:r>
          </a:p>
          <a:p>
            <a:pPr lvl="1"/>
            <a:r>
              <a:rPr lang="en-US" dirty="0" smtClean="0"/>
              <a:t>Appoint Reasonable Accommodation Coordinator</a:t>
            </a:r>
          </a:p>
        </p:txBody>
      </p:sp>
    </p:spTree>
    <p:extLst>
      <p:ext uri="{BB962C8B-B14F-4D97-AF65-F5344CB8AC3E}">
        <p14:creationId xmlns:p14="http://schemas.microsoft.com/office/powerpoint/2010/main" val="2792631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Assistance Animals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1580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Interpretations</a:t>
            </a:r>
            <a:endParaRPr lang="en-US" dirty="0"/>
          </a:p>
        </p:txBody>
      </p:sp>
      <p:sp>
        <p:nvSpPr>
          <p:cNvPr id="3" name="Content Placeholder 2"/>
          <p:cNvSpPr>
            <a:spLocks noGrp="1"/>
          </p:cNvSpPr>
          <p:nvPr>
            <p:ph idx="1"/>
          </p:nvPr>
        </p:nvSpPr>
        <p:spPr/>
        <p:txBody>
          <a:bodyPr/>
          <a:lstStyle/>
          <a:p>
            <a:r>
              <a:rPr lang="en-US" dirty="0" smtClean="0"/>
              <a:t>Many rental properties adopt “no-pets policies”</a:t>
            </a:r>
          </a:p>
          <a:p>
            <a:pPr lvl="1"/>
            <a:r>
              <a:rPr lang="en-US" dirty="0" smtClean="0"/>
              <a:t>Noise/safety of other tenants</a:t>
            </a:r>
          </a:p>
          <a:p>
            <a:pPr lvl="1"/>
            <a:r>
              <a:rPr lang="en-US" dirty="0" smtClean="0"/>
              <a:t>Property maintenance/sanitation concerns</a:t>
            </a:r>
          </a:p>
          <a:p>
            <a:pPr lvl="1"/>
            <a:r>
              <a:rPr lang="en-US" dirty="0" smtClean="0"/>
              <a:t>Size/breed restrictions</a:t>
            </a:r>
          </a:p>
          <a:p>
            <a:r>
              <a:rPr lang="en-US" dirty="0" smtClean="0"/>
              <a:t>But what happens if a person says he has a disability and needs an “assistance animal” as a reasonable accommodation?</a:t>
            </a:r>
            <a:endParaRPr lang="en-US" dirty="0"/>
          </a:p>
        </p:txBody>
      </p:sp>
    </p:spTree>
    <p:extLst>
      <p:ext uri="{BB962C8B-B14F-4D97-AF65-F5344CB8AC3E}">
        <p14:creationId xmlns:p14="http://schemas.microsoft.com/office/powerpoint/2010/main" val="3435728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Interpretations</a:t>
            </a:r>
            <a:endParaRPr lang="en-US" dirty="0"/>
          </a:p>
        </p:txBody>
      </p:sp>
      <p:sp>
        <p:nvSpPr>
          <p:cNvPr id="3" name="Content Placeholder 2"/>
          <p:cNvSpPr>
            <a:spLocks noGrp="1"/>
          </p:cNvSpPr>
          <p:nvPr>
            <p:ph idx="1"/>
          </p:nvPr>
        </p:nvSpPr>
        <p:spPr/>
        <p:txBody>
          <a:bodyPr/>
          <a:lstStyle/>
          <a:p>
            <a:r>
              <a:rPr lang="en-US" dirty="0" smtClean="0"/>
              <a:t>Applying rules to assistance animals…</a:t>
            </a:r>
          </a:p>
          <a:p>
            <a:pPr lvl="1"/>
            <a:r>
              <a:rPr lang="en-US" dirty="0" smtClean="0"/>
              <a:t>Under HUD interpretations, “assistance animals” are not pets</a:t>
            </a:r>
          </a:p>
          <a:p>
            <a:pPr lvl="2"/>
            <a:r>
              <a:rPr lang="en-US" dirty="0" smtClean="0"/>
              <a:t>“</a:t>
            </a:r>
            <a:r>
              <a:rPr lang="en-US" dirty="0" smtClean="0">
                <a:solidFill>
                  <a:srgbClr val="C00000"/>
                </a:solidFill>
              </a:rPr>
              <a:t>Assistance animals</a:t>
            </a:r>
            <a:r>
              <a:rPr lang="en-US" dirty="0" smtClean="0"/>
              <a:t>” include both </a:t>
            </a:r>
          </a:p>
          <a:p>
            <a:pPr lvl="3"/>
            <a:r>
              <a:rPr lang="en-US" dirty="0" smtClean="0"/>
              <a:t>“</a:t>
            </a:r>
            <a:r>
              <a:rPr lang="en-US" dirty="0" smtClean="0">
                <a:solidFill>
                  <a:srgbClr val="C00000"/>
                </a:solidFill>
              </a:rPr>
              <a:t>service animals</a:t>
            </a:r>
            <a:r>
              <a:rPr lang="en-US" dirty="0" smtClean="0"/>
              <a:t>” trained to provide specific services (e.g., seeing eye dogs) and </a:t>
            </a:r>
          </a:p>
          <a:p>
            <a:pPr lvl="3"/>
            <a:r>
              <a:rPr lang="en-US" dirty="0" smtClean="0"/>
              <a:t>“</a:t>
            </a:r>
            <a:r>
              <a:rPr lang="en-US" dirty="0" smtClean="0">
                <a:solidFill>
                  <a:srgbClr val="C00000"/>
                </a:solidFill>
              </a:rPr>
              <a:t>comfort/support animals</a:t>
            </a:r>
            <a:r>
              <a:rPr lang="en-US" dirty="0" smtClean="0"/>
              <a:t>” that provide emotional support</a:t>
            </a:r>
            <a:endParaRPr lang="en-US" dirty="0"/>
          </a:p>
        </p:txBody>
      </p:sp>
    </p:spTree>
    <p:extLst>
      <p:ext uri="{BB962C8B-B14F-4D97-AF65-F5344CB8AC3E}">
        <p14:creationId xmlns:p14="http://schemas.microsoft.com/office/powerpoint/2010/main" val="4086964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an Assistance Animal</a:t>
            </a:r>
            <a:endParaRPr lang="en-US" dirty="0"/>
          </a:p>
        </p:txBody>
      </p:sp>
      <p:sp>
        <p:nvSpPr>
          <p:cNvPr id="3" name="Content Placeholder 2"/>
          <p:cNvSpPr>
            <a:spLocks noGrp="1"/>
          </p:cNvSpPr>
          <p:nvPr>
            <p:ph idx="1"/>
          </p:nvPr>
        </p:nvSpPr>
        <p:spPr>
          <a:xfrm>
            <a:off x="304800" y="1377950"/>
            <a:ext cx="7498080" cy="4870450"/>
          </a:xfrm>
        </p:spPr>
        <p:txBody>
          <a:bodyPr/>
          <a:lstStyle/>
          <a:p>
            <a:r>
              <a:rPr lang="en-US" dirty="0" smtClean="0"/>
              <a:t>What is an “assistance animal”?</a:t>
            </a:r>
          </a:p>
          <a:p>
            <a:pPr lvl="1"/>
            <a:r>
              <a:rPr lang="en-US" dirty="0" smtClean="0">
                <a:solidFill>
                  <a:srgbClr val="C00000"/>
                </a:solidFill>
              </a:rPr>
              <a:t>It is not a pet</a:t>
            </a:r>
          </a:p>
          <a:p>
            <a:pPr lvl="1"/>
            <a:r>
              <a:rPr lang="en-US" dirty="0" smtClean="0">
                <a:solidFill>
                  <a:srgbClr val="C00000"/>
                </a:solidFill>
              </a:rPr>
              <a:t>It performs disability-related function</a:t>
            </a:r>
            <a:r>
              <a:rPr lang="en-US" dirty="0" smtClean="0">
                <a:solidFill>
                  <a:srgbClr val="FF0000"/>
                </a:solidFill>
              </a:rPr>
              <a:t>s</a:t>
            </a:r>
            <a:r>
              <a:rPr lang="en-US" dirty="0" smtClean="0"/>
              <a:t>, including, but not limited to:</a:t>
            </a:r>
          </a:p>
          <a:p>
            <a:pPr lvl="2"/>
            <a:r>
              <a:rPr lang="en-US" dirty="0" smtClean="0"/>
              <a:t>Working, providing assistance, or performing tasks for the benefit of a person with a disability</a:t>
            </a:r>
          </a:p>
          <a:p>
            <a:pPr lvl="2"/>
            <a:r>
              <a:rPr lang="en-US" dirty="0" smtClean="0"/>
              <a:t>Providing emotional support</a:t>
            </a:r>
          </a:p>
          <a:p>
            <a:pPr lvl="1"/>
            <a:r>
              <a:rPr lang="en-US" dirty="0" smtClean="0">
                <a:solidFill>
                  <a:srgbClr val="C00000"/>
                </a:solidFill>
              </a:rPr>
              <a:t>Neither FHAct nor Section 504 requires assistance animal to be formally trained</a:t>
            </a:r>
          </a:p>
          <a:p>
            <a:pPr lvl="1"/>
            <a:r>
              <a:rPr lang="en-US" dirty="0" smtClean="0">
                <a:solidFill>
                  <a:srgbClr val="C00000"/>
                </a:solidFill>
              </a:rPr>
              <a:t>Dogs are common, but not only assistance animals</a:t>
            </a:r>
          </a:p>
          <a:p>
            <a:pPr lvl="1"/>
            <a:endParaRPr lang="en-US" b="1" dirty="0" smtClean="0">
              <a:solidFill>
                <a:srgbClr val="FF0000"/>
              </a:solidFill>
            </a:endParaRPr>
          </a:p>
          <a:p>
            <a:pPr lvl="1"/>
            <a:endParaRPr lang="en-US" b="1" dirty="0" smtClean="0">
              <a:solidFill>
                <a:srgbClr val="FF0000"/>
              </a:solidFill>
            </a:endParaRPr>
          </a:p>
          <a:p>
            <a:endParaRPr lang="en-US" dirty="0"/>
          </a:p>
        </p:txBody>
      </p:sp>
    </p:spTree>
    <p:extLst>
      <p:ext uri="{BB962C8B-B14F-4D97-AF65-F5344CB8AC3E}">
        <p14:creationId xmlns:p14="http://schemas.microsoft.com/office/powerpoint/2010/main" val="1342061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Requests</a:t>
            </a:r>
            <a:endParaRPr lang="en-US" dirty="0"/>
          </a:p>
        </p:txBody>
      </p:sp>
      <p:sp>
        <p:nvSpPr>
          <p:cNvPr id="3" name="Content Placeholder 2"/>
          <p:cNvSpPr>
            <a:spLocks noGrp="1"/>
          </p:cNvSpPr>
          <p:nvPr>
            <p:ph idx="1"/>
          </p:nvPr>
        </p:nvSpPr>
        <p:spPr/>
        <p:txBody>
          <a:bodyPr/>
          <a:lstStyle/>
          <a:p>
            <a:r>
              <a:rPr lang="en-US" b="1" dirty="0" smtClean="0"/>
              <a:t>Responding to requests for an assistance </a:t>
            </a:r>
            <a:r>
              <a:rPr lang="en-US" b="1" dirty="0"/>
              <a:t>a</a:t>
            </a:r>
            <a:r>
              <a:rPr lang="en-US" b="1" dirty="0" smtClean="0"/>
              <a:t>nimal</a:t>
            </a:r>
          </a:p>
          <a:p>
            <a:pPr marL="457200" lvl="1" indent="-457200">
              <a:buFont typeface="+mj-lt"/>
              <a:buAutoNum type="arabicPeriod"/>
            </a:pPr>
            <a:r>
              <a:rPr lang="en-US" sz="1800" dirty="0" smtClean="0"/>
              <a:t>Doe</a:t>
            </a:r>
            <a:r>
              <a:rPr lang="en-US" sz="2000" dirty="0" smtClean="0"/>
              <a:t>s </a:t>
            </a:r>
            <a:r>
              <a:rPr lang="en-US" sz="2000" dirty="0"/>
              <a:t>the person seeking to use and live with the animal have a </a:t>
            </a:r>
            <a:r>
              <a:rPr lang="en-US" sz="2000" dirty="0" smtClean="0"/>
              <a:t>disability? </a:t>
            </a:r>
          </a:p>
          <a:p>
            <a:pPr marL="457200" lvl="1" indent="-457200">
              <a:buFont typeface="+mj-lt"/>
              <a:buAutoNum type="arabicPeriod"/>
            </a:pPr>
            <a:r>
              <a:rPr lang="en-US" sz="2000" dirty="0" smtClean="0"/>
              <a:t>Does </a:t>
            </a:r>
            <a:r>
              <a:rPr lang="en-US" sz="2000" dirty="0"/>
              <a:t>the person making the request have a disability-related need </a:t>
            </a:r>
            <a:r>
              <a:rPr lang="en-US" sz="2000" dirty="0" smtClean="0"/>
              <a:t>[</a:t>
            </a:r>
            <a:r>
              <a:rPr lang="en-US" sz="2000" b="1" dirty="0" smtClean="0">
                <a:solidFill>
                  <a:srgbClr val="C00000"/>
                </a:solidFill>
              </a:rPr>
              <a:t>nex</a:t>
            </a:r>
            <a:r>
              <a:rPr lang="en-US" sz="1800" b="1" dirty="0" smtClean="0">
                <a:solidFill>
                  <a:srgbClr val="C00000"/>
                </a:solidFill>
              </a:rPr>
              <a:t>us</a:t>
            </a:r>
            <a:r>
              <a:rPr lang="en-US" sz="1800" dirty="0" smtClean="0"/>
              <a:t>] for </a:t>
            </a:r>
            <a:r>
              <a:rPr lang="en-US" sz="1800" dirty="0"/>
              <a:t>an </a:t>
            </a:r>
            <a:r>
              <a:rPr lang="en-US" sz="1800" dirty="0" smtClean="0"/>
              <a:t>assistance animal?</a:t>
            </a:r>
          </a:p>
          <a:p>
            <a:pPr lvl="2"/>
            <a:r>
              <a:rPr lang="en-US" sz="1800" dirty="0" smtClean="0"/>
              <a:t>If </a:t>
            </a:r>
            <a:r>
              <a:rPr lang="en-US" sz="1800" dirty="0"/>
              <a:t>the answer to question (1) or (2) is </a:t>
            </a:r>
            <a:r>
              <a:rPr lang="en-US" sz="1800" dirty="0" smtClean="0"/>
              <a:t>“no,” </a:t>
            </a:r>
            <a:r>
              <a:rPr lang="en-US" sz="1800" dirty="0"/>
              <a:t>then the FHAct </a:t>
            </a:r>
            <a:r>
              <a:rPr lang="en-US" sz="1800" dirty="0" smtClean="0"/>
              <a:t>does </a:t>
            </a:r>
            <a:r>
              <a:rPr lang="en-US" sz="1800" dirty="0"/>
              <a:t>not require </a:t>
            </a:r>
            <a:r>
              <a:rPr lang="en-US" sz="1800" dirty="0" smtClean="0"/>
              <a:t>a modification </a:t>
            </a:r>
            <a:r>
              <a:rPr lang="en-US" sz="1800" dirty="0"/>
              <a:t>to a provider's </a:t>
            </a:r>
            <a:r>
              <a:rPr lang="en-US" sz="1800" dirty="0" smtClean="0"/>
              <a:t>“no pets” </a:t>
            </a:r>
            <a:r>
              <a:rPr lang="en-US" sz="1800" dirty="0"/>
              <a:t>policy, and the reasonable accommodation request may </a:t>
            </a:r>
            <a:r>
              <a:rPr lang="en-US" sz="1800" dirty="0" smtClean="0"/>
              <a:t>be denied</a:t>
            </a:r>
            <a:r>
              <a:rPr lang="en-US" sz="1800" dirty="0"/>
              <a:t>.</a:t>
            </a:r>
          </a:p>
          <a:p>
            <a:pPr lvl="2"/>
            <a:r>
              <a:rPr lang="en-US" sz="1800" dirty="0" smtClean="0"/>
              <a:t>If the </a:t>
            </a:r>
            <a:r>
              <a:rPr lang="en-US" sz="1800" dirty="0"/>
              <a:t>answers to questions (1) and (2) are </a:t>
            </a:r>
            <a:r>
              <a:rPr lang="en-US" sz="1800" dirty="0" smtClean="0"/>
              <a:t>“yes,” </a:t>
            </a:r>
            <a:r>
              <a:rPr lang="en-US" sz="1800" dirty="0"/>
              <a:t>the FHAct and Section 504 require </a:t>
            </a:r>
            <a:r>
              <a:rPr lang="en-US" sz="1800" dirty="0" smtClean="0"/>
              <a:t>the housing </a:t>
            </a:r>
            <a:r>
              <a:rPr lang="en-US" sz="1800" dirty="0"/>
              <a:t>provider to modify or provide an exception to a "no pets" rule or </a:t>
            </a:r>
            <a:r>
              <a:rPr lang="en-US" sz="1800" dirty="0" smtClean="0"/>
              <a:t>policy</a:t>
            </a:r>
          </a:p>
          <a:p>
            <a:pPr lvl="3"/>
            <a:r>
              <a:rPr lang="en-US" sz="1800" dirty="0" smtClean="0"/>
              <a:t>Unless doing so presents undue financial/administrative burden </a:t>
            </a:r>
            <a:endParaRPr lang="en-US" sz="1800" dirty="0"/>
          </a:p>
        </p:txBody>
      </p:sp>
    </p:spTree>
    <p:extLst>
      <p:ext uri="{BB962C8B-B14F-4D97-AF65-F5344CB8AC3E}">
        <p14:creationId xmlns:p14="http://schemas.microsoft.com/office/powerpoint/2010/main" val="287215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pPr lvl="1"/>
            <a:r>
              <a:rPr lang="en-US" b="1" dirty="0" smtClean="0"/>
              <a:t>Direct threat exception:</a:t>
            </a:r>
          </a:p>
          <a:p>
            <a:pPr lvl="2"/>
            <a:r>
              <a:rPr lang="en-US" dirty="0" smtClean="0"/>
              <a:t>Does the specific animal present a “</a:t>
            </a:r>
            <a:r>
              <a:rPr lang="en-US" dirty="0" smtClean="0">
                <a:solidFill>
                  <a:srgbClr val="C00000"/>
                </a:solidFill>
              </a:rPr>
              <a:t>direct threat</a:t>
            </a:r>
            <a:r>
              <a:rPr lang="en-US" dirty="0" smtClean="0"/>
              <a:t>”?</a:t>
            </a:r>
          </a:p>
          <a:p>
            <a:pPr lvl="2"/>
            <a:r>
              <a:rPr lang="en-US" dirty="0" smtClean="0"/>
              <a:t>Would the specific animal present a </a:t>
            </a:r>
            <a:r>
              <a:rPr lang="en-US" dirty="0" smtClean="0">
                <a:solidFill>
                  <a:srgbClr val="C00000"/>
                </a:solidFill>
              </a:rPr>
              <a:t>threat to property damage</a:t>
            </a:r>
            <a:r>
              <a:rPr lang="en-US" dirty="0" smtClean="0"/>
              <a:t>?</a:t>
            </a:r>
          </a:p>
          <a:p>
            <a:pPr lvl="2"/>
            <a:r>
              <a:rPr lang="en-US" dirty="0" smtClean="0"/>
              <a:t>Requires </a:t>
            </a:r>
            <a:r>
              <a:rPr lang="en-US" dirty="0" smtClean="0">
                <a:solidFill>
                  <a:srgbClr val="C00000"/>
                </a:solidFill>
              </a:rPr>
              <a:t>individual assessment</a:t>
            </a:r>
            <a:r>
              <a:rPr lang="en-US" dirty="0" smtClean="0"/>
              <a:t>/not based on speculation or generalization about types of harm that may occur</a:t>
            </a:r>
          </a:p>
        </p:txBody>
      </p:sp>
    </p:spTree>
    <p:extLst>
      <p:ext uri="{BB962C8B-B14F-4D97-AF65-F5344CB8AC3E}">
        <p14:creationId xmlns:p14="http://schemas.microsoft.com/office/powerpoint/2010/main" val="3155561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Reasonable Accommodations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318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r>
              <a:rPr lang="en-US" dirty="0" smtClean="0"/>
              <a:t>Restrictions imposed on pets cannot be applied to assistance animals</a:t>
            </a:r>
          </a:p>
          <a:p>
            <a:pPr lvl="1"/>
            <a:r>
              <a:rPr lang="en-US" dirty="0" smtClean="0">
                <a:solidFill>
                  <a:srgbClr val="C00000"/>
                </a:solidFill>
              </a:rPr>
              <a:t>Size and breed</a:t>
            </a:r>
            <a:r>
              <a:rPr lang="en-US" dirty="0" smtClean="0"/>
              <a:t> restrictions do not apply</a:t>
            </a:r>
          </a:p>
          <a:p>
            <a:pPr lvl="1"/>
            <a:r>
              <a:rPr lang="en-US" dirty="0" smtClean="0"/>
              <a:t>Cannot require a </a:t>
            </a:r>
            <a:r>
              <a:rPr lang="en-US" dirty="0" smtClean="0">
                <a:solidFill>
                  <a:srgbClr val="C00000"/>
                </a:solidFill>
              </a:rPr>
              <a:t>deposit</a:t>
            </a:r>
            <a:r>
              <a:rPr lang="en-US" dirty="0" smtClean="0"/>
              <a:t>, but</a:t>
            </a:r>
          </a:p>
          <a:p>
            <a:pPr lvl="1"/>
            <a:r>
              <a:rPr lang="en-US" dirty="0" smtClean="0"/>
              <a:t>Can seek</a:t>
            </a:r>
            <a:r>
              <a:rPr lang="en-US" dirty="0" smtClean="0">
                <a:solidFill>
                  <a:srgbClr val="C00000"/>
                </a:solidFill>
              </a:rPr>
              <a:t> reimbursement</a:t>
            </a:r>
            <a:r>
              <a:rPr lang="en-US" dirty="0" smtClean="0"/>
              <a:t> for damage done by assistance animal, if it is owner’s practice to seek reimbursement from tenants for damage they cause</a:t>
            </a:r>
          </a:p>
          <a:p>
            <a:pPr lvl="1"/>
            <a:endParaRPr lang="en-US" dirty="0" smtClean="0"/>
          </a:p>
        </p:txBody>
      </p:sp>
    </p:spTree>
    <p:extLst>
      <p:ext uri="{BB962C8B-B14F-4D97-AF65-F5344CB8AC3E}">
        <p14:creationId xmlns:p14="http://schemas.microsoft.com/office/powerpoint/2010/main" val="2501569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nexus for assistance animal</a:t>
            </a:r>
            <a:endParaRPr lang="en-US" dirty="0"/>
          </a:p>
        </p:txBody>
      </p:sp>
      <p:sp>
        <p:nvSpPr>
          <p:cNvPr id="3" name="Content Placeholder 2"/>
          <p:cNvSpPr>
            <a:spLocks noGrp="1"/>
          </p:cNvSpPr>
          <p:nvPr>
            <p:ph idx="1"/>
          </p:nvPr>
        </p:nvSpPr>
        <p:spPr/>
        <p:txBody>
          <a:bodyPr/>
          <a:lstStyle/>
          <a:p>
            <a:r>
              <a:rPr lang="en-US" dirty="0" smtClean="0"/>
              <a:t>As with other RAs, owners/manager may verify “</a:t>
            </a:r>
            <a:r>
              <a:rPr lang="en-US" dirty="0" smtClean="0">
                <a:solidFill>
                  <a:srgbClr val="C00000"/>
                </a:solidFill>
              </a:rPr>
              <a:t>nexus</a:t>
            </a:r>
            <a:r>
              <a:rPr lang="en-US" dirty="0" smtClean="0"/>
              <a:t>” for requests for assistance animals as a reasonable accommodation</a:t>
            </a:r>
          </a:p>
          <a:p>
            <a:pPr lvl="1"/>
            <a:r>
              <a:rPr lang="en-US" dirty="0" smtClean="0"/>
              <a:t>If disability is obvious (blindness), no need to verify need for a seeing-eye dog</a:t>
            </a:r>
          </a:p>
          <a:p>
            <a:pPr lvl="1"/>
            <a:r>
              <a:rPr lang="en-US" dirty="0" smtClean="0"/>
              <a:t>If disability is not obvious, you may seek verification:</a:t>
            </a:r>
          </a:p>
          <a:p>
            <a:pPr lvl="2"/>
            <a:r>
              <a:rPr lang="en-US" dirty="0" smtClean="0"/>
              <a:t>Owner may ask professional to verify that emotional support animal would </a:t>
            </a:r>
            <a:r>
              <a:rPr lang="en-US" dirty="0" smtClean="0">
                <a:solidFill>
                  <a:srgbClr val="C00000"/>
                </a:solidFill>
              </a:rPr>
              <a:t>reduce/alleviate symptoms</a:t>
            </a:r>
            <a:r>
              <a:rPr lang="en-US" dirty="0" smtClean="0"/>
              <a:t> related to existing disability</a:t>
            </a:r>
          </a:p>
          <a:p>
            <a:pPr lvl="1"/>
            <a:r>
              <a:rPr lang="en-US" dirty="0" smtClean="0"/>
              <a:t>But </a:t>
            </a:r>
            <a:r>
              <a:rPr lang="en-US" dirty="0" smtClean="0">
                <a:solidFill>
                  <a:srgbClr val="C00000"/>
                </a:solidFill>
              </a:rPr>
              <a:t>may not ask for detailed medical records</a:t>
            </a:r>
            <a:r>
              <a:rPr lang="en-US" dirty="0" smtClean="0"/>
              <a:t> or seek </a:t>
            </a:r>
            <a:r>
              <a:rPr lang="en-US" dirty="0" smtClean="0">
                <a:solidFill>
                  <a:srgbClr val="C00000"/>
                </a:solidFill>
              </a:rPr>
              <a:t>details of claimed physical or mental disability</a:t>
            </a:r>
            <a:endParaRPr lang="en-US" dirty="0">
              <a:solidFill>
                <a:srgbClr val="C00000"/>
              </a:solidFill>
            </a:endParaRPr>
          </a:p>
        </p:txBody>
      </p:sp>
    </p:spTree>
    <p:extLst>
      <p:ext uri="{BB962C8B-B14F-4D97-AF65-F5344CB8AC3E}">
        <p14:creationId xmlns:p14="http://schemas.microsoft.com/office/powerpoint/2010/main" val="3658733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Assistance animals v. “service animals”</a:t>
            </a:r>
            <a:endParaRPr lang="en-US" dirty="0"/>
          </a:p>
        </p:txBody>
      </p:sp>
      <p:sp>
        <p:nvSpPr>
          <p:cNvPr id="3" name="Content Placeholder 2"/>
          <p:cNvSpPr>
            <a:spLocks noGrp="1"/>
          </p:cNvSpPr>
          <p:nvPr>
            <p:ph idx="1"/>
          </p:nvPr>
        </p:nvSpPr>
        <p:spPr>
          <a:xfrm>
            <a:off x="304800" y="1377950"/>
            <a:ext cx="8305800" cy="4870450"/>
          </a:xfrm>
        </p:spPr>
        <p:txBody>
          <a:bodyPr/>
          <a:lstStyle/>
          <a:p>
            <a:r>
              <a:rPr lang="en-US" dirty="0" smtClean="0"/>
              <a:t>“</a:t>
            </a:r>
            <a:r>
              <a:rPr lang="en-US" b="1" dirty="0" smtClean="0">
                <a:solidFill>
                  <a:srgbClr val="C00000"/>
                </a:solidFill>
              </a:rPr>
              <a:t>Assistance animals</a:t>
            </a:r>
            <a:r>
              <a:rPr lang="en-US" dirty="0" smtClean="0"/>
              <a:t>” applies to FHAct and Section 504 but…</a:t>
            </a:r>
          </a:p>
          <a:p>
            <a:pPr lvl="1"/>
            <a:r>
              <a:rPr lang="en-US" dirty="0" smtClean="0"/>
              <a:t>DOJ uses term “</a:t>
            </a:r>
            <a:r>
              <a:rPr lang="en-US" dirty="0" smtClean="0">
                <a:solidFill>
                  <a:srgbClr val="C00000"/>
                </a:solidFill>
              </a:rPr>
              <a:t>service animals</a:t>
            </a:r>
            <a:r>
              <a:rPr lang="en-US" dirty="0" smtClean="0"/>
              <a:t>” for ADA purposes</a:t>
            </a:r>
          </a:p>
          <a:p>
            <a:pPr lvl="1"/>
            <a:r>
              <a:rPr lang="en-US" dirty="0" smtClean="0"/>
              <a:t>“Service animals” is narrowly defined, essentially only includes </a:t>
            </a:r>
            <a:r>
              <a:rPr lang="en-US" dirty="0" smtClean="0">
                <a:solidFill>
                  <a:srgbClr val="C00000"/>
                </a:solidFill>
              </a:rPr>
              <a:t>trained dogs that performs work or a task</a:t>
            </a:r>
            <a:r>
              <a:rPr lang="en-US" dirty="0" smtClean="0"/>
              <a:t> for a disabled person</a:t>
            </a:r>
          </a:p>
          <a:p>
            <a:pPr lvl="2"/>
            <a:r>
              <a:rPr lang="en-US" dirty="0"/>
              <a:t> </a:t>
            </a:r>
            <a:r>
              <a:rPr lang="en-US" dirty="0" smtClean="0"/>
              <a:t>Expressly </a:t>
            </a:r>
            <a:r>
              <a:rPr lang="en-US" dirty="0" smtClean="0">
                <a:solidFill>
                  <a:srgbClr val="C00000"/>
                </a:solidFill>
              </a:rPr>
              <a:t>excludes animals that provide emotional support </a:t>
            </a:r>
            <a:r>
              <a:rPr lang="en-US" dirty="0" smtClean="0"/>
              <a:t>from definition of “service animal”</a:t>
            </a:r>
          </a:p>
          <a:p>
            <a:pPr lvl="1"/>
            <a:r>
              <a:rPr lang="en-US" dirty="0" smtClean="0"/>
              <a:t>Applies to </a:t>
            </a:r>
            <a:r>
              <a:rPr lang="en-US" dirty="0" smtClean="0">
                <a:solidFill>
                  <a:srgbClr val="C00000"/>
                </a:solidFill>
              </a:rPr>
              <a:t>public housing</a:t>
            </a:r>
            <a:r>
              <a:rPr lang="en-US" dirty="0" smtClean="0"/>
              <a:t> and private housing that has “</a:t>
            </a:r>
            <a:r>
              <a:rPr lang="en-US" dirty="0" smtClean="0">
                <a:solidFill>
                  <a:srgbClr val="C00000"/>
                </a:solidFill>
              </a:rPr>
              <a:t>places of public accommodation</a:t>
            </a:r>
            <a:r>
              <a:rPr lang="en-US" dirty="0" smtClean="0"/>
              <a:t>,” such as rental office, other places open to the public</a:t>
            </a:r>
          </a:p>
          <a:p>
            <a:pPr lvl="1"/>
            <a:r>
              <a:rPr lang="en-US" dirty="0" smtClean="0"/>
              <a:t>Some private housing may be subject to FHAct, Section 504 and ADA</a:t>
            </a:r>
          </a:p>
          <a:p>
            <a:endParaRPr lang="en-US" dirty="0"/>
          </a:p>
        </p:txBody>
      </p:sp>
    </p:spTree>
    <p:extLst>
      <p:ext uri="{BB962C8B-B14F-4D97-AF65-F5344CB8AC3E}">
        <p14:creationId xmlns:p14="http://schemas.microsoft.com/office/powerpoint/2010/main" val="2315461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Thank You</a:t>
            </a:r>
            <a:endParaRPr lang="en-US" sz="2400" dirty="0"/>
          </a:p>
        </p:txBody>
      </p:sp>
      <p:sp>
        <p:nvSpPr>
          <p:cNvPr id="5" name="Text Placeholder 4"/>
          <p:cNvSpPr>
            <a:spLocks noGrp="1"/>
          </p:cNvSpPr>
          <p:nvPr>
            <p:ph type="body" sz="quarter" idx="11"/>
          </p:nvPr>
        </p:nvSpPr>
        <p:spPr>
          <a:xfrm>
            <a:off x="3048000" y="1159307"/>
            <a:ext cx="3276600" cy="3505200"/>
          </a:xfrm>
        </p:spPr>
        <p:txBody>
          <a:bodyPr/>
          <a:lstStyle/>
          <a:p>
            <a:pPr lvl="0"/>
            <a:r>
              <a:rPr lang="en-US" baseline="0" dirty="0" smtClean="0"/>
              <a:t>Harry J. Kelly</a:t>
            </a:r>
            <a:endParaRPr lang="en-US" dirty="0" smtClean="0"/>
          </a:p>
          <a:p>
            <a:pPr lvl="0"/>
            <a:r>
              <a:rPr lang="en-US" dirty="0" smtClean="0"/>
              <a:t>HKelly@nixonpeabody.com</a:t>
            </a:r>
            <a:r>
              <a:rPr lang="en-US" dirty="0"/>
              <a:t/>
            </a:r>
            <a:br>
              <a:rPr lang="en-US" dirty="0"/>
            </a:br>
            <a:r>
              <a:rPr lang="en-US" dirty="0" smtClean="0"/>
              <a:t>202-585-8712</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91886" y="1143001"/>
            <a:ext cx="2286000" cy="1128771"/>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2"/>
          </p:nvPr>
        </p:nvSpPr>
        <p:spPr>
          <a:xfrm>
            <a:off x="6629400" y="1159307"/>
            <a:ext cx="2209800" cy="3717493"/>
          </a:xfrm>
        </p:spPr>
        <p:txBody>
          <a:bodyPr/>
          <a:lstStyle/>
          <a:p>
            <a:r>
              <a:rPr lang="en-US" dirty="0" smtClean="0"/>
              <a:t>Nixon Peabody LLP</a:t>
            </a:r>
          </a:p>
          <a:p>
            <a:r>
              <a:rPr lang="en-US" dirty="0" smtClean="0"/>
              <a:t>799 9</a:t>
            </a:r>
            <a:r>
              <a:rPr lang="en-US" baseline="30000" dirty="0" smtClean="0"/>
              <a:t>th</a:t>
            </a:r>
            <a:r>
              <a:rPr lang="en-US" dirty="0" smtClean="0"/>
              <a:t> Street</a:t>
            </a:r>
          </a:p>
          <a:p>
            <a:r>
              <a:rPr lang="en-US" dirty="0" smtClean="0"/>
              <a:t>Suite 500</a:t>
            </a:r>
          </a:p>
          <a:p>
            <a:r>
              <a:rPr lang="en-US" dirty="0" smtClean="0"/>
              <a:t>Washington, DC 20001-4501</a:t>
            </a:r>
          </a:p>
        </p:txBody>
      </p:sp>
    </p:spTree>
    <p:extLst>
      <p:ext uri="{BB962C8B-B14F-4D97-AF65-F5344CB8AC3E}">
        <p14:creationId xmlns:p14="http://schemas.microsoft.com/office/powerpoint/2010/main" val="3480091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Housing Act</a:t>
            </a:r>
            <a:endParaRPr lang="en-US" dirty="0"/>
          </a:p>
        </p:txBody>
      </p:sp>
      <p:sp>
        <p:nvSpPr>
          <p:cNvPr id="3" name="Content Placeholder 2"/>
          <p:cNvSpPr>
            <a:spLocks noGrp="1"/>
          </p:cNvSpPr>
          <p:nvPr>
            <p:ph idx="1"/>
          </p:nvPr>
        </p:nvSpPr>
        <p:spPr/>
        <p:txBody>
          <a:bodyPr/>
          <a:lstStyle/>
          <a:p>
            <a:r>
              <a:rPr lang="en-US" dirty="0" smtClean="0"/>
              <a:t>The Fair Housing Act (FHAct) makes it unlawful to refuse to make a </a:t>
            </a:r>
            <a:r>
              <a:rPr lang="en-US" dirty="0" smtClean="0">
                <a:solidFill>
                  <a:srgbClr val="C00000"/>
                </a:solidFill>
              </a:rPr>
              <a:t>reasonable accommodation or reasonable modification</a:t>
            </a:r>
            <a:r>
              <a:rPr lang="en-US" dirty="0" smtClean="0"/>
              <a:t> for a person with a disability</a:t>
            </a:r>
          </a:p>
          <a:p>
            <a:pPr lvl="1"/>
            <a:r>
              <a:rPr lang="en-US" b="1" dirty="0" smtClean="0">
                <a:solidFill>
                  <a:srgbClr val="C00000"/>
                </a:solidFill>
              </a:rPr>
              <a:t>Reasonable Accommodation</a:t>
            </a:r>
            <a:r>
              <a:rPr lang="en-US" b="1" dirty="0" smtClean="0">
                <a:solidFill>
                  <a:srgbClr val="FF0000"/>
                </a:solidFill>
              </a:rPr>
              <a:t>:</a:t>
            </a:r>
            <a:r>
              <a:rPr lang="en-US" dirty="0" smtClean="0"/>
              <a:t> Change in policy or practices needed to afford equal opportunity</a:t>
            </a:r>
          </a:p>
          <a:p>
            <a:pPr lvl="2"/>
            <a:r>
              <a:rPr lang="en-US" dirty="0" smtClean="0"/>
              <a:t>Under FHAct, the tenant bears the cost of reasonable accommodations</a:t>
            </a:r>
          </a:p>
          <a:p>
            <a:pPr lvl="1"/>
            <a:r>
              <a:rPr lang="en-US" b="1" dirty="0" smtClean="0">
                <a:solidFill>
                  <a:srgbClr val="C00000"/>
                </a:solidFill>
              </a:rPr>
              <a:t>Reasonable Modification</a:t>
            </a:r>
            <a:r>
              <a:rPr lang="en-US" b="1" dirty="0" smtClean="0">
                <a:solidFill>
                  <a:srgbClr val="FF0000"/>
                </a:solidFill>
              </a:rPr>
              <a:t>:</a:t>
            </a:r>
            <a:r>
              <a:rPr lang="en-US" dirty="0" smtClean="0"/>
              <a:t> Physical modifications to a property</a:t>
            </a:r>
          </a:p>
          <a:p>
            <a:pPr lvl="2"/>
            <a:r>
              <a:rPr lang="en-US" dirty="0" smtClean="0"/>
              <a:t>Generally, tenants bear the cost of reasonable modification</a:t>
            </a:r>
          </a:p>
          <a:p>
            <a:pPr lvl="2"/>
            <a:r>
              <a:rPr lang="en-US" dirty="0" smtClean="0"/>
              <a:t>In some cases, a tenant may be required to restore the property to its original condition, post deposit</a:t>
            </a:r>
            <a:endParaRPr lang="en-US" dirty="0"/>
          </a:p>
        </p:txBody>
      </p:sp>
    </p:spTree>
    <p:extLst>
      <p:ext uri="{BB962C8B-B14F-4D97-AF65-F5344CB8AC3E}">
        <p14:creationId xmlns:p14="http://schemas.microsoft.com/office/powerpoint/2010/main" val="48676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504</a:t>
            </a:r>
            <a:endParaRPr lang="en-US" dirty="0"/>
          </a:p>
        </p:txBody>
      </p:sp>
      <p:sp>
        <p:nvSpPr>
          <p:cNvPr id="3" name="Content Placeholder 2"/>
          <p:cNvSpPr>
            <a:spLocks noGrp="1"/>
          </p:cNvSpPr>
          <p:nvPr>
            <p:ph idx="1"/>
          </p:nvPr>
        </p:nvSpPr>
        <p:spPr/>
        <p:txBody>
          <a:bodyPr/>
          <a:lstStyle/>
          <a:p>
            <a:r>
              <a:rPr lang="en-US" b="1" dirty="0" smtClean="0"/>
              <a:t>Section 504 of the Rehabilitation Act of 1973</a:t>
            </a:r>
          </a:p>
          <a:p>
            <a:pPr lvl="1"/>
            <a:r>
              <a:rPr lang="en-US" dirty="0" smtClean="0"/>
              <a:t>Prohibits discrimination against disabled persons in any Federal program that receives federal financial assistance (“FFA” = Section 8, HOME payments, etc.)</a:t>
            </a:r>
          </a:p>
          <a:p>
            <a:pPr lvl="1"/>
            <a:r>
              <a:rPr lang="en-US" dirty="0" smtClean="0"/>
              <a:t>Imposes similar reasonable accommodation/reasonable modification duties on recipients of FFA</a:t>
            </a:r>
          </a:p>
          <a:p>
            <a:pPr lvl="1"/>
            <a:r>
              <a:rPr lang="en-US" dirty="0"/>
              <a:t> </a:t>
            </a:r>
            <a:r>
              <a:rPr lang="en-US" dirty="0" smtClean="0"/>
              <a:t>But under Section 504, owner must pay cost of accommodation/modification.</a:t>
            </a:r>
            <a:endParaRPr lang="en-US" dirty="0"/>
          </a:p>
        </p:txBody>
      </p:sp>
    </p:spTree>
    <p:extLst>
      <p:ext uri="{BB962C8B-B14F-4D97-AF65-F5344CB8AC3E}">
        <p14:creationId xmlns:p14="http://schemas.microsoft.com/office/powerpoint/2010/main" val="836773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lvl="1"/>
            <a:r>
              <a:rPr lang="en-US" b="1" dirty="0" smtClean="0">
                <a:solidFill>
                  <a:srgbClr val="C00000"/>
                </a:solidFill>
              </a:rPr>
              <a:t>Reasonable accommodations</a:t>
            </a:r>
          </a:p>
          <a:p>
            <a:pPr lvl="2"/>
            <a:r>
              <a:rPr lang="en-US" dirty="0" smtClean="0"/>
              <a:t>In property with a “no-pets” policy, permitting visually impaired person to have a seeing-eye dog</a:t>
            </a:r>
          </a:p>
          <a:p>
            <a:pPr lvl="2"/>
            <a:r>
              <a:rPr lang="en-US" dirty="0" smtClean="0"/>
              <a:t>Assigning parking spaces close to entrance</a:t>
            </a:r>
          </a:p>
          <a:p>
            <a:pPr lvl="2"/>
            <a:r>
              <a:rPr lang="en-US" dirty="0" smtClean="0"/>
              <a:t>Using pesticides/cleaning chemicals that do not trigger allergic reaction/chemical sensitivity</a:t>
            </a:r>
          </a:p>
          <a:p>
            <a:pPr lvl="1"/>
            <a:r>
              <a:rPr lang="en-US" b="1" dirty="0" smtClean="0">
                <a:solidFill>
                  <a:srgbClr val="C00000"/>
                </a:solidFill>
              </a:rPr>
              <a:t>Reasonable modifications</a:t>
            </a:r>
          </a:p>
          <a:p>
            <a:pPr lvl="2"/>
            <a:r>
              <a:rPr lang="en-US" dirty="0" smtClean="0"/>
              <a:t>Installing ramps to permit access to units (creating accessible routes)</a:t>
            </a:r>
          </a:p>
          <a:p>
            <a:pPr lvl="2"/>
            <a:r>
              <a:rPr lang="en-US" dirty="0" smtClean="0"/>
              <a:t>Installing grab bars in bathrooms</a:t>
            </a:r>
            <a:endParaRPr lang="en-US" dirty="0"/>
          </a:p>
        </p:txBody>
      </p:sp>
    </p:spTree>
    <p:extLst>
      <p:ext uri="{BB962C8B-B14F-4D97-AF65-F5344CB8AC3E}">
        <p14:creationId xmlns:p14="http://schemas.microsoft.com/office/powerpoint/2010/main" val="96170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Person with a Disability”?</a:t>
            </a:r>
            <a:endParaRPr lang="en-US" dirty="0"/>
          </a:p>
        </p:txBody>
      </p:sp>
      <p:sp>
        <p:nvSpPr>
          <p:cNvPr id="3" name="Content Placeholder 2"/>
          <p:cNvSpPr>
            <a:spLocks noGrp="1"/>
          </p:cNvSpPr>
          <p:nvPr>
            <p:ph idx="1"/>
          </p:nvPr>
        </p:nvSpPr>
        <p:spPr>
          <a:xfrm>
            <a:off x="304800" y="1377950"/>
            <a:ext cx="7498080" cy="4641850"/>
          </a:xfrm>
        </p:spPr>
        <p:txBody>
          <a:bodyPr/>
          <a:lstStyle/>
          <a:p>
            <a:pPr lvl="1"/>
            <a:r>
              <a:rPr lang="en-US" dirty="0" smtClean="0"/>
              <a:t>Person with a physical or mental impairment that substantially limits one or more major life activities</a:t>
            </a:r>
          </a:p>
          <a:p>
            <a:pPr lvl="1"/>
            <a:r>
              <a:rPr lang="en-US" dirty="0" smtClean="0"/>
              <a:t>Person who is regarded as having such an impairment</a:t>
            </a:r>
          </a:p>
          <a:p>
            <a:pPr lvl="1"/>
            <a:r>
              <a:rPr lang="en-US" dirty="0" smtClean="0"/>
              <a:t>Person with a record of such an impairment</a:t>
            </a:r>
          </a:p>
          <a:p>
            <a:pPr lvl="1"/>
            <a:r>
              <a:rPr lang="en-US" dirty="0" smtClean="0"/>
              <a:t>“Impairment”:</a:t>
            </a:r>
          </a:p>
          <a:p>
            <a:pPr lvl="2"/>
            <a:r>
              <a:rPr lang="en-US" dirty="0" smtClean="0"/>
              <a:t>Physical or mental condition</a:t>
            </a:r>
          </a:p>
          <a:p>
            <a:pPr lvl="2"/>
            <a:r>
              <a:rPr lang="en-US" dirty="0" smtClean="0"/>
              <a:t>Includes cancer, heart disease, epilepsy, HIV infection, MS, mental retardation, emotional illness, alcoholism, drug addiction (but not current unlawful use), etc.</a:t>
            </a:r>
          </a:p>
          <a:p>
            <a:pPr lvl="1"/>
            <a:r>
              <a:rPr lang="en-US" dirty="0" smtClean="0"/>
              <a:t>Does not include persons who pose a “direct threat”</a:t>
            </a:r>
            <a:endParaRPr lang="en-US" dirty="0"/>
          </a:p>
        </p:txBody>
      </p:sp>
    </p:spTree>
    <p:extLst>
      <p:ext uri="{BB962C8B-B14F-4D97-AF65-F5344CB8AC3E}">
        <p14:creationId xmlns:p14="http://schemas.microsoft.com/office/powerpoint/2010/main" val="1626622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Poses a “Direct Threat”?</a:t>
            </a:r>
            <a:endParaRPr lang="en-US" dirty="0"/>
          </a:p>
        </p:txBody>
      </p:sp>
      <p:sp>
        <p:nvSpPr>
          <p:cNvPr id="3" name="Content Placeholder 2"/>
          <p:cNvSpPr>
            <a:spLocks noGrp="1"/>
          </p:cNvSpPr>
          <p:nvPr>
            <p:ph idx="1"/>
          </p:nvPr>
        </p:nvSpPr>
        <p:spPr>
          <a:xfrm>
            <a:off x="304800" y="1377950"/>
            <a:ext cx="7498080" cy="4794250"/>
          </a:xfrm>
        </p:spPr>
        <p:txBody>
          <a:bodyPr/>
          <a:lstStyle/>
          <a:p>
            <a:r>
              <a:rPr lang="en-US" b="1" dirty="0" smtClean="0"/>
              <a:t>“Direct Threat” Exception</a:t>
            </a:r>
          </a:p>
          <a:p>
            <a:pPr lvl="1"/>
            <a:r>
              <a:rPr lang="en-US" dirty="0"/>
              <a:t> </a:t>
            </a:r>
            <a:r>
              <a:rPr lang="en-US" dirty="0" smtClean="0"/>
              <a:t>FHAct excludes </a:t>
            </a:r>
            <a:r>
              <a:rPr lang="en-US" dirty="0"/>
              <a:t>from coverage individuals with disabilities </a:t>
            </a:r>
            <a:r>
              <a:rPr lang="en-US" dirty="0" smtClean="0"/>
              <a:t>“whose tenancy </a:t>
            </a:r>
            <a:r>
              <a:rPr lang="en-US" dirty="0"/>
              <a:t>would constitute a </a:t>
            </a:r>
            <a:r>
              <a:rPr lang="en-US" dirty="0">
                <a:solidFill>
                  <a:srgbClr val="C00000"/>
                </a:solidFill>
              </a:rPr>
              <a:t>direct threat</a:t>
            </a:r>
            <a:r>
              <a:rPr lang="en-US" dirty="0"/>
              <a:t> to the</a:t>
            </a:r>
            <a:r>
              <a:rPr lang="en-US" dirty="0">
                <a:solidFill>
                  <a:srgbClr val="C00000"/>
                </a:solidFill>
              </a:rPr>
              <a:t> health and safety of other individuals</a:t>
            </a:r>
            <a:r>
              <a:rPr lang="en-US" dirty="0"/>
              <a:t> or whose tenancy would result </a:t>
            </a:r>
            <a:r>
              <a:rPr lang="en-US" dirty="0" smtClean="0"/>
              <a:t>in </a:t>
            </a:r>
            <a:r>
              <a:rPr lang="en-US" dirty="0" smtClean="0">
                <a:solidFill>
                  <a:srgbClr val="C00000"/>
                </a:solidFill>
              </a:rPr>
              <a:t>substantial </a:t>
            </a:r>
            <a:r>
              <a:rPr lang="en-US" dirty="0">
                <a:solidFill>
                  <a:srgbClr val="C00000"/>
                </a:solidFill>
              </a:rPr>
              <a:t>physical damage</a:t>
            </a:r>
            <a:r>
              <a:rPr lang="en-US" dirty="0"/>
              <a:t> to the property of others</a:t>
            </a:r>
            <a:r>
              <a:rPr lang="en-US" dirty="0" smtClean="0"/>
              <a:t>.” </a:t>
            </a:r>
            <a:r>
              <a:rPr lang="en-US" dirty="0"/>
              <a:t>42 U.S.C. § 3604(f)(9). </a:t>
            </a:r>
            <a:endParaRPr lang="en-US" dirty="0" smtClean="0"/>
          </a:p>
          <a:p>
            <a:pPr lvl="1"/>
            <a:r>
              <a:rPr lang="en-US" b="1" dirty="0" smtClean="0">
                <a:solidFill>
                  <a:srgbClr val="C00000"/>
                </a:solidFill>
              </a:rPr>
              <a:t>“Direct Threat”:</a:t>
            </a:r>
          </a:p>
          <a:p>
            <a:pPr lvl="2"/>
            <a:r>
              <a:rPr lang="en-US" dirty="0"/>
              <a:t>Not </a:t>
            </a:r>
            <a:r>
              <a:rPr lang="en-US" dirty="0" smtClean="0"/>
              <a:t>based on </a:t>
            </a:r>
            <a:r>
              <a:rPr lang="en-US" dirty="0"/>
              <a:t>generalized </a:t>
            </a:r>
            <a:r>
              <a:rPr lang="en-US" dirty="0" smtClean="0"/>
              <a:t>fears/prejudices/speculation </a:t>
            </a:r>
          </a:p>
          <a:p>
            <a:pPr lvl="2"/>
            <a:r>
              <a:rPr lang="en-US" dirty="0" smtClean="0"/>
              <a:t>Requires an individualized assessment of the actual threat posed based on objective evidence</a:t>
            </a:r>
          </a:p>
          <a:p>
            <a:pPr lvl="3"/>
            <a:r>
              <a:rPr lang="en-US" dirty="0" smtClean="0"/>
              <a:t>Can the threat be reduced by treatment/medication?</a:t>
            </a:r>
          </a:p>
        </p:txBody>
      </p:sp>
    </p:spTree>
    <p:extLst>
      <p:ext uri="{BB962C8B-B14F-4D97-AF65-F5344CB8AC3E}">
        <p14:creationId xmlns:p14="http://schemas.microsoft.com/office/powerpoint/2010/main" val="3453934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Denying a Reasonable accommodation</a:t>
            </a:r>
            <a:endParaRPr lang="en-US" dirty="0"/>
          </a:p>
        </p:txBody>
      </p:sp>
      <p:sp>
        <p:nvSpPr>
          <p:cNvPr id="3" name="Content Placeholder 2"/>
          <p:cNvSpPr>
            <a:spLocks noGrp="1"/>
          </p:cNvSpPr>
          <p:nvPr>
            <p:ph idx="1"/>
          </p:nvPr>
        </p:nvSpPr>
        <p:spPr>
          <a:xfrm>
            <a:off x="304800" y="1377950"/>
            <a:ext cx="8305800" cy="4466259"/>
          </a:xfrm>
        </p:spPr>
        <p:txBody>
          <a:bodyPr/>
          <a:lstStyle/>
          <a:p>
            <a:r>
              <a:rPr lang="en-US" b="1" dirty="0" smtClean="0"/>
              <a:t>When can a reasonable accommodation be denied?</a:t>
            </a:r>
          </a:p>
          <a:p>
            <a:pPr lvl="1"/>
            <a:r>
              <a:rPr lang="en-US" dirty="0" smtClean="0"/>
              <a:t>If the request is made by a person who is not disabled</a:t>
            </a:r>
          </a:p>
          <a:p>
            <a:pPr lvl="1"/>
            <a:r>
              <a:rPr lang="en-US" dirty="0" smtClean="0"/>
              <a:t>If there is no disability-related need for accommodation</a:t>
            </a:r>
          </a:p>
          <a:p>
            <a:pPr lvl="1"/>
            <a:r>
              <a:rPr lang="en-US" dirty="0" smtClean="0"/>
              <a:t>If it would impose an </a:t>
            </a:r>
            <a:r>
              <a:rPr lang="en-US" dirty="0" smtClean="0">
                <a:solidFill>
                  <a:srgbClr val="C00000"/>
                </a:solidFill>
              </a:rPr>
              <a:t>undue financial and administrative burden</a:t>
            </a:r>
          </a:p>
          <a:p>
            <a:pPr lvl="2"/>
            <a:r>
              <a:rPr lang="en-US" dirty="0" smtClean="0"/>
              <a:t>Consider: cost of accommodation, housing provider’s resources, benefits to requester, alternative accommodations</a:t>
            </a:r>
          </a:p>
          <a:p>
            <a:pPr lvl="2"/>
            <a:r>
              <a:rPr lang="en-US" dirty="0" smtClean="0"/>
              <a:t>If the provider thinks the request is not reasonable, it should propose an alternative reasonable accommodation that meets the tenant’s needs</a:t>
            </a:r>
          </a:p>
          <a:p>
            <a:pPr lvl="3"/>
            <a:r>
              <a:rPr lang="en-US" dirty="0" smtClean="0"/>
              <a:t>Saying “NO” is not an option!!!</a:t>
            </a:r>
            <a:endParaRPr lang="en-US" dirty="0"/>
          </a:p>
        </p:txBody>
      </p:sp>
    </p:spTree>
    <p:extLst>
      <p:ext uri="{BB962C8B-B14F-4D97-AF65-F5344CB8AC3E}">
        <p14:creationId xmlns:p14="http://schemas.microsoft.com/office/powerpoint/2010/main" val="326961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Granting a Reasonable accommodation</a:t>
            </a:r>
            <a:endParaRPr lang="en-US" dirty="0"/>
          </a:p>
        </p:txBody>
      </p:sp>
      <p:sp>
        <p:nvSpPr>
          <p:cNvPr id="3" name="Content Placeholder 2"/>
          <p:cNvSpPr>
            <a:spLocks noGrp="1"/>
          </p:cNvSpPr>
          <p:nvPr>
            <p:ph idx="1"/>
          </p:nvPr>
        </p:nvSpPr>
        <p:spPr/>
        <p:txBody>
          <a:bodyPr/>
          <a:lstStyle/>
          <a:p>
            <a:r>
              <a:rPr lang="en-US" b="1" dirty="0" smtClean="0"/>
              <a:t>When should you grant a reasonable accommodation</a:t>
            </a:r>
            <a:r>
              <a:rPr lang="en-US" b="1" dirty="0" smtClean="0">
                <a:solidFill>
                  <a:srgbClr val="FF0000"/>
                </a:solidFill>
              </a:rPr>
              <a:t>?</a:t>
            </a:r>
          </a:p>
          <a:p>
            <a:pPr lvl="1"/>
            <a:r>
              <a:rPr lang="en-US" sz="2400" dirty="0" smtClean="0"/>
              <a:t>A reasonable accommodation for a person with disabilities may require something more than nondisabled persons receive</a:t>
            </a:r>
          </a:p>
          <a:p>
            <a:pPr lvl="2"/>
            <a:r>
              <a:rPr lang="en-US" dirty="0" smtClean="0"/>
              <a:t>HUD/DOJ Joint Statement:  </a:t>
            </a:r>
          </a:p>
          <a:p>
            <a:pPr lvl="3"/>
            <a:r>
              <a:rPr lang="en-US" dirty="0" smtClean="0"/>
              <a:t>“Since rules, policies</a:t>
            </a:r>
            <a:r>
              <a:rPr lang="en-US" dirty="0"/>
              <a:t>, practices, and services may have a different effect on persons with disabilities than </a:t>
            </a:r>
            <a:r>
              <a:rPr lang="en-US" dirty="0" smtClean="0"/>
              <a:t>on other </a:t>
            </a:r>
            <a:r>
              <a:rPr lang="en-US" dirty="0"/>
              <a:t>persons, treating persons with disabilities exactly the same as others will sometimes </a:t>
            </a:r>
            <a:r>
              <a:rPr lang="en-US" dirty="0" smtClean="0"/>
              <a:t>deny them </a:t>
            </a:r>
            <a:r>
              <a:rPr lang="en-US" dirty="0"/>
              <a:t>an equal opportunity to use and enjoy a dwelling</a:t>
            </a:r>
            <a:r>
              <a:rPr lang="en-US" dirty="0" smtClean="0"/>
              <a:t>.”</a:t>
            </a:r>
            <a:endParaRPr lang="en-US" dirty="0"/>
          </a:p>
        </p:txBody>
      </p:sp>
    </p:spTree>
    <p:extLst>
      <p:ext uri="{BB962C8B-B14F-4D97-AF65-F5344CB8AC3E}">
        <p14:creationId xmlns:p14="http://schemas.microsoft.com/office/powerpoint/2010/main" val="1652236636"/>
      </p:ext>
    </p:extLst>
  </p:cSld>
  <p:clrMapOvr>
    <a:masterClrMapping/>
  </p:clrMapOvr>
</p:sld>
</file>

<file path=ppt/theme/theme1.xml><?xml version="1.0" encoding="utf-8"?>
<a:theme xmlns:a="http://schemas.openxmlformats.org/drawingml/2006/main" name="_Firm_DarkBlue">
  <a:themeElements>
    <a:clrScheme name="Firm_Blue">
      <a:dk1>
        <a:srgbClr val="000000"/>
      </a:dk1>
      <a:lt1>
        <a:srgbClr val="FFFFFF"/>
      </a:lt1>
      <a:dk2>
        <a:srgbClr val="000000"/>
      </a:dk2>
      <a:lt2>
        <a:srgbClr val="FFFFFF"/>
      </a:lt2>
      <a:accent1>
        <a:srgbClr val="00BCF2"/>
      </a:accent1>
      <a:accent2>
        <a:srgbClr val="000000"/>
      </a:accent2>
      <a:accent3>
        <a:srgbClr val="969696"/>
      </a:accent3>
      <a:accent4>
        <a:srgbClr val="18007D"/>
      </a:accent4>
      <a:accent5>
        <a:srgbClr val="D8D8D8"/>
      </a:accent5>
      <a:accent6>
        <a:srgbClr val="00BCF2"/>
      </a:accent6>
      <a:hlink>
        <a:srgbClr val="000000"/>
      </a:hlink>
      <a:folHlink>
        <a:srgbClr val="00BCF2"/>
      </a:folHlink>
    </a:clrScheme>
    <a:fontScheme name="NP_Standard_Font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_Firm_DarkBlue</Template>
  <TotalTime>3415</TotalTime>
  <Words>1519</Words>
  <Application>Microsoft Office PowerPoint</Application>
  <PresentationFormat>On-screen Show (4:3)</PresentationFormat>
  <Paragraphs>162</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_Firm_DarkBlue</vt:lpstr>
      <vt:lpstr>reasonable accommodations &amp; assistance animals</vt:lpstr>
      <vt:lpstr>Reasonable Accommodations</vt:lpstr>
      <vt:lpstr>Fair Housing Act</vt:lpstr>
      <vt:lpstr>Section 504</vt:lpstr>
      <vt:lpstr>Examples</vt:lpstr>
      <vt:lpstr>Who is “a Person with a Disability”?</vt:lpstr>
      <vt:lpstr>Who Poses a “Direct Threat”?</vt:lpstr>
      <vt:lpstr>Denying a Reasonable accommodation</vt:lpstr>
      <vt:lpstr>Granting a Reasonable accommodation</vt:lpstr>
      <vt:lpstr>HUD/DOJ Joint Statement</vt:lpstr>
      <vt:lpstr>Verifying a Request</vt:lpstr>
      <vt:lpstr>HUD/DOJ Joint Statement</vt:lpstr>
      <vt:lpstr>HUD/DOJ Joint Statement</vt:lpstr>
      <vt:lpstr>Assistance Animals</vt:lpstr>
      <vt:lpstr>HUD Interpretations</vt:lpstr>
      <vt:lpstr>HUD Interpretations</vt:lpstr>
      <vt:lpstr>Defining an Assistance Animal</vt:lpstr>
      <vt:lpstr>Responding to Requests</vt:lpstr>
      <vt:lpstr>Other Considerations</vt:lpstr>
      <vt:lpstr>Other Considerations</vt:lpstr>
      <vt:lpstr>Verifying nexus for assistance animal</vt:lpstr>
      <vt:lpstr>Assistance animals v. “service animals”</vt:lpstr>
      <vt:lpstr>Thank You</vt:lpstr>
    </vt:vector>
  </TitlesOfParts>
  <Company>FIRM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Narpm: reasonable accommomdation panel</dc:title>
  <dc:creator>Kelly, Harry</dc:creator>
  <cp:lastModifiedBy>Gail Phillips</cp:lastModifiedBy>
  <cp:revision>39</cp:revision>
  <cp:lastPrinted>2016-04-08T12:36:06Z</cp:lastPrinted>
  <dcterms:created xsi:type="dcterms:W3CDTF">2016-03-26T18:49:56Z</dcterms:created>
  <dcterms:modified xsi:type="dcterms:W3CDTF">2016-04-14T04:36:54Z</dcterms:modified>
</cp:coreProperties>
</file>