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n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n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n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E3CECE"/>
          </a:solidFill>
        </a:fill>
      </a:tcStyle>
    </a:wholeTbl>
    <a:band2H>
      <a:tcTxStyle/>
      <a:tcStyle>
        <a:tcBdr/>
        <a:fill>
          <a:solidFill>
            <a:srgbClr val="F1E8E8"/>
          </a:solidFill>
        </a:fill>
      </a:tcStyle>
    </a:band2H>
    <a:firstCol>
      <a:tcTxStyle b="on" i="on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n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n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1" d="100"/>
          <a:sy n="121" d="100"/>
        </p:scale>
        <p:origin x="-346" y="5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140689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t="23924" r="1922" b="2049"/>
          <a:stretch>
            <a:fillRect/>
          </a:stretch>
        </p:blipFill>
        <p:spPr>
          <a:xfrm>
            <a:off x="-18496" y="-26002"/>
            <a:ext cx="9180992" cy="5195504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6125" y="-1141413"/>
            <a:ext cx="8609013" cy="6454776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Shape 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sted-image.png"/>
          <p:cNvPicPr>
            <a:picLocks noChangeAspect="1"/>
          </p:cNvPicPr>
          <p:nvPr/>
        </p:nvPicPr>
        <p:blipFill>
          <a:blip r:embed="rId6">
            <a:extLst/>
          </a:blip>
          <a:srcRect t="27046" r="2259"/>
          <a:stretch>
            <a:fillRect/>
          </a:stretch>
        </p:blipFill>
        <p:spPr>
          <a:xfrm>
            <a:off x="-14955" y="4762"/>
            <a:ext cx="9173910" cy="513397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457200" y="204787"/>
            <a:ext cx="8229600" cy="995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/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6553200" y="4715988"/>
            <a:ext cx="2133600" cy="3708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spAutoFit/>
          </a:bodyPr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4572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914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13716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18288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2286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4572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6858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914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13716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18288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22860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27432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"/><Relationship Id="rId2" Type="http://schemas.openxmlformats.org/officeDocument/2006/relationships/image" Target="../media/image95.tif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13" Type="http://schemas.openxmlformats.org/officeDocument/2006/relationships/image" Target="../media/image122.jpeg"/><Relationship Id="rId18" Type="http://schemas.openxmlformats.org/officeDocument/2006/relationships/image" Target="../media/image127.jpe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jpeg"/><Relationship Id="rId17" Type="http://schemas.openxmlformats.org/officeDocument/2006/relationships/image" Target="../media/image126.jpeg"/><Relationship Id="rId2" Type="http://schemas.openxmlformats.org/officeDocument/2006/relationships/image" Target="../media/image111.jpeg"/><Relationship Id="rId16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11" Type="http://schemas.openxmlformats.org/officeDocument/2006/relationships/image" Target="../media/image120.jpeg"/><Relationship Id="rId5" Type="http://schemas.openxmlformats.org/officeDocument/2006/relationships/image" Target="../media/image114.png"/><Relationship Id="rId15" Type="http://schemas.openxmlformats.org/officeDocument/2006/relationships/image" Target="../media/image124.png"/><Relationship Id="rId10" Type="http://schemas.openxmlformats.org/officeDocument/2006/relationships/image" Target="../media/image119.jpeg"/><Relationship Id="rId19" Type="http://schemas.openxmlformats.org/officeDocument/2006/relationships/image" Target="../media/image128.png"/><Relationship Id="rId4" Type="http://schemas.openxmlformats.org/officeDocument/2006/relationships/image" Target="../media/image113.png"/><Relationship Id="rId9" Type="http://schemas.openxmlformats.org/officeDocument/2006/relationships/image" Target="../media/image118.jpeg"/><Relationship Id="rId14" Type="http://schemas.openxmlformats.org/officeDocument/2006/relationships/image" Target="../media/image12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3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atrick bumper sticker speakin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1160785">
            <a:off x="147970" y="953864"/>
            <a:ext cx="8825651" cy="2406997"/>
          </a:xfrm>
          <a:prstGeom prst="rect">
            <a:avLst/>
          </a:prstGeom>
          <a:ln w="12700">
            <a:miter lim="400000"/>
          </a:ln>
          <a:effectLst>
            <a:outerShdw blurRad="101600" dist="23000" dir="3196733" rotWithShape="0">
              <a:srgbClr val="000000"/>
            </a:outerShdw>
          </a:effectLst>
        </p:spPr>
      </p:pic>
      <p:sp>
        <p:nvSpPr>
          <p:cNvPr id="40" name="Shape 40"/>
          <p:cNvSpPr/>
          <p:nvPr/>
        </p:nvSpPr>
        <p:spPr>
          <a:xfrm>
            <a:off x="5027563" y="3376932"/>
            <a:ext cx="3764422" cy="148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 anchor="ctr">
            <a:spAutoFit/>
          </a:bodyPr>
          <a:lstStyle/>
          <a:p>
            <a:pPr algn="ctr">
              <a:defRPr sz="1700"/>
            </a:pPr>
            <a:r>
              <a:t>“Only those who can see the invisible</a:t>
            </a:r>
          </a:p>
          <a:p>
            <a:pPr algn="ctr">
              <a:defRPr sz="1700"/>
            </a:pPr>
            <a:r>
              <a:t>can achieve the impossible.</a:t>
            </a:r>
          </a:p>
          <a:p>
            <a:pPr algn="ctr">
              <a:defRPr sz="1700"/>
            </a:pPr>
            <a:r>
              <a:t>The belief in your vision holds the key</a:t>
            </a:r>
          </a:p>
          <a:p>
            <a:pPr algn="ctr">
              <a:defRPr sz="1700"/>
            </a:pPr>
            <a:r>
              <a:t>to creating your own destiny.”</a:t>
            </a:r>
            <a:endParaRPr sz="900"/>
          </a:p>
          <a:p>
            <a:pPr algn="ctr">
              <a:defRPr sz="1700"/>
            </a:pPr>
            <a:endParaRPr sz="900"/>
          </a:p>
          <a:p>
            <a:pPr algn="r">
              <a:defRPr sz="1600"/>
            </a:pPr>
            <a:r>
              <a:t>—Patrick Snow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compas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1235415">
            <a:off x="3154362" y="30162"/>
            <a:ext cx="5715001" cy="5080001"/>
          </a:xfrm>
          <a:prstGeom prst="rect">
            <a:avLst/>
          </a:prstGeom>
          <a:ln w="12700">
            <a:miter lim="400000"/>
          </a:ln>
          <a:effectLst>
            <a:outerShdw blurRad="101600" dist="176008" dir="1928608" rotWithShape="0">
              <a:srgbClr val="000000">
                <a:alpha val="66976"/>
              </a:srgbClr>
            </a:outerShdw>
          </a:effectLst>
        </p:spPr>
      </p:pic>
      <p:pic>
        <p:nvPicPr>
          <p:cNvPr id="75" name="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4200" y="3413125"/>
            <a:ext cx="2782888" cy="1341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bullsey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19337" y="0"/>
            <a:ext cx="6850063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7375" y="2300287"/>
            <a:ext cx="2913063" cy="2463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image9-filtered.jpeg" descr="pat football grandma and grandp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45647">
            <a:off x="1768475" y="-284169"/>
            <a:ext cx="7229475" cy="5711826"/>
          </a:xfrm>
          <a:prstGeom prst="rect">
            <a:avLst/>
          </a:prstGeom>
          <a:ln w="12700">
            <a:miter lim="400000"/>
          </a:ln>
          <a:effectLst>
            <a:outerShdw blurRad="190500" dist="59184" rotWithShape="0">
              <a:srgbClr val="000000"/>
            </a:outerShdw>
          </a:effectLst>
        </p:spPr>
      </p:pic>
      <p:pic>
        <p:nvPicPr>
          <p:cNvPr id="81" name="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1204" y="655407"/>
            <a:ext cx="1496458" cy="14819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31656" y="987425"/>
            <a:ext cx="2619376" cy="1860550"/>
          </a:xfrm>
          <a:prstGeom prst="rect">
            <a:avLst/>
          </a:prstGeom>
          <a:ln w="12700">
            <a:miter lim="400000"/>
          </a:ln>
          <a:effectLst>
            <a:outerShdw blurRad="165100" dist="23000" dir="5400000" rotWithShape="0">
              <a:srgbClr val="000000"/>
            </a:outerShdw>
          </a:effectLst>
        </p:spPr>
      </p:pic>
      <p:pic>
        <p:nvPicPr>
          <p:cNvPr id="84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38006" y="2965450"/>
            <a:ext cx="2619376" cy="1860550"/>
          </a:xfrm>
          <a:prstGeom prst="rect">
            <a:avLst/>
          </a:prstGeom>
          <a:ln w="12700">
            <a:miter lim="400000"/>
          </a:ln>
          <a:effectLst>
            <a:outerShdw blurRad="165100" dist="23000" dir="5400000" rotWithShape="0">
              <a:srgbClr val="000000"/>
            </a:outerShdw>
          </a:effectLst>
        </p:spPr>
      </p:pic>
      <p:pic>
        <p:nvPicPr>
          <p:cNvPr id="85" name="image11.jpeg" descr="Mountain Biking.jpg"/>
          <p:cNvPicPr>
            <a:picLocks noChangeAspect="1"/>
          </p:cNvPicPr>
          <p:nvPr/>
        </p:nvPicPr>
        <p:blipFill>
          <a:blip r:embed="rId4">
            <a:extLst/>
          </a:blip>
          <a:srcRect b="21403"/>
          <a:stretch>
            <a:fillRect/>
          </a:stretch>
        </p:blipFill>
        <p:spPr>
          <a:xfrm>
            <a:off x="886618" y="2843212"/>
            <a:ext cx="2619376" cy="1960563"/>
          </a:xfrm>
          <a:prstGeom prst="rect">
            <a:avLst/>
          </a:prstGeom>
          <a:ln w="12700">
            <a:miter lim="400000"/>
          </a:ln>
          <a:effectLst>
            <a:outerShdw blurRad="165100" dist="23000" dir="5400000" rotWithShape="0">
              <a:srgbClr val="000000"/>
            </a:outerShdw>
          </a:effectLst>
        </p:spPr>
      </p:pic>
      <p:pic>
        <p:nvPicPr>
          <p:cNvPr id="86" name="image14.jpeg" descr="Skiing.jpg"/>
          <p:cNvPicPr>
            <a:picLocks noChangeAspect="1"/>
          </p:cNvPicPr>
          <p:nvPr/>
        </p:nvPicPr>
        <p:blipFill>
          <a:blip r:embed="rId5">
            <a:extLst/>
          </a:blip>
          <a:srcRect b="8618"/>
          <a:stretch>
            <a:fillRect/>
          </a:stretch>
        </p:blipFill>
        <p:spPr>
          <a:xfrm>
            <a:off x="886618" y="1039812"/>
            <a:ext cx="2619376" cy="1590676"/>
          </a:xfrm>
          <a:prstGeom prst="rect">
            <a:avLst/>
          </a:prstGeom>
          <a:ln w="12700">
            <a:miter lim="400000"/>
          </a:ln>
          <a:effectLst>
            <a:outerShdw blurRad="165100" dist="23000" dir="5400000" rotWithShape="0">
              <a:srgbClr val="000000"/>
            </a:outerShdw>
          </a:effectLst>
        </p:spPr>
      </p:pic>
      <p:pic>
        <p:nvPicPr>
          <p:cNvPr id="87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375818" y="2027237"/>
            <a:ext cx="2393951" cy="1960563"/>
          </a:xfrm>
          <a:prstGeom prst="rect">
            <a:avLst/>
          </a:prstGeom>
          <a:ln w="12700">
            <a:miter lim="400000"/>
          </a:ln>
          <a:effectLst>
            <a:outerShdw blurRad="165100" dist="23000" dir="5400000" rotWithShape="0">
              <a:srgbClr val="000000"/>
            </a:outerShdw>
          </a:effectLst>
        </p:spPr>
      </p:pic>
      <p:pic>
        <p:nvPicPr>
          <p:cNvPr id="88" name="1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3537" y="300037"/>
            <a:ext cx="8416926" cy="3143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image16.jpeg" descr="bear.jpg"/>
          <p:cNvPicPr>
            <a:picLocks noChangeAspect="1"/>
          </p:cNvPicPr>
          <p:nvPr/>
        </p:nvPicPr>
        <p:blipFill>
          <a:blip r:embed="rId2">
            <a:extLst/>
          </a:blip>
          <a:srcRect l="1896" t="8128" b="8128"/>
          <a:stretch>
            <a:fillRect/>
          </a:stretch>
        </p:blipFill>
        <p:spPr>
          <a:xfrm>
            <a:off x="-1588" y="-15875"/>
            <a:ext cx="9147176" cy="5175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1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0243" y="87803"/>
            <a:ext cx="6254180" cy="3039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19500" y="144462"/>
            <a:ext cx="5283200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fis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6584">
            <a:off x="400050" y="1855787"/>
            <a:ext cx="3810000" cy="2857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image12.jpeg" descr="NFL 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38043" y="1892300"/>
            <a:ext cx="1484314" cy="1919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tiger shark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8143" y="61912"/>
            <a:ext cx="4826001" cy="4724401"/>
          </a:xfrm>
          <a:prstGeom prst="rect">
            <a:avLst/>
          </a:prstGeom>
          <a:ln w="12700">
            <a:miter lim="400000"/>
          </a:ln>
          <a:effectLst>
            <a:outerShdw blurRad="101600" dist="133044" dir="2980735" rotWithShape="0">
              <a:srgbClr val="000000"/>
            </a:outerShdw>
          </a:effectLst>
        </p:spPr>
      </p:pic>
      <p:pic>
        <p:nvPicPr>
          <p:cNvPr id="98" name="1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31556" y="252412"/>
            <a:ext cx="3695701" cy="4343401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Shape 99"/>
          <p:cNvSpPr/>
          <p:nvPr/>
        </p:nvSpPr>
        <p:spPr>
          <a:xfrm>
            <a:off x="8336207" y="1383032"/>
            <a:ext cx="599511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 anchor="ctr">
            <a:spAutoFit/>
          </a:bodyPr>
          <a:lstStyle/>
          <a:p>
            <a:r>
              <a:t>.com</a:t>
            </a: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/>
        </p:nvSpPr>
        <p:spPr>
          <a:xfrm>
            <a:off x="6553200" y="4813300"/>
            <a:ext cx="2133600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rPr>
              <a:t>14</a:t>
            </a:r>
          </a:p>
        </p:txBody>
      </p:sp>
      <p:pic>
        <p:nvPicPr>
          <p:cNvPr id="102" name="pasted-image.jpeg"/>
          <p:cNvPicPr>
            <a:picLocks noChangeAspect="1"/>
          </p:cNvPicPr>
          <p:nvPr/>
        </p:nvPicPr>
        <p:blipFill>
          <a:blip r:embed="rId2">
            <a:extLst/>
          </a:blip>
          <a:srcRect r="7239"/>
          <a:stretch>
            <a:fillRect/>
          </a:stretch>
        </p:blipFill>
        <p:spPr>
          <a:xfrm>
            <a:off x="1330325" y="0"/>
            <a:ext cx="7835553" cy="5141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pasted-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0" y="793"/>
            <a:ext cx="3751263" cy="5141914"/>
          </a:xfrm>
          <a:prstGeom prst="rect">
            <a:avLst/>
          </a:prstGeom>
          <a:ln w="25400">
            <a:solidFill>
              <a:schemeClr val="accent3">
                <a:lumOff val="44000"/>
              </a:schemeClr>
            </a:solidFill>
          </a:ln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t="15879" b="2113"/>
          <a:stretch>
            <a:fillRect/>
          </a:stretch>
        </p:blipFill>
        <p:spPr>
          <a:xfrm>
            <a:off x="9525" y="8294"/>
            <a:ext cx="9124950" cy="5126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1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2662" y="3697287"/>
            <a:ext cx="3048001" cy="1244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age20.png" descr="cliff young.png"/>
          <p:cNvPicPr>
            <a:picLocks noChangeAspect="1"/>
          </p:cNvPicPr>
          <p:nvPr/>
        </p:nvPicPr>
        <p:blipFill>
          <a:blip r:embed="rId2">
            <a:extLst/>
          </a:blip>
          <a:srcRect l="14149" b="2395"/>
          <a:stretch>
            <a:fillRect/>
          </a:stretch>
        </p:blipFill>
        <p:spPr>
          <a:xfrm>
            <a:off x="241489" y="-13897"/>
            <a:ext cx="3340846" cy="5171362"/>
          </a:xfrm>
          <a:prstGeom prst="rect">
            <a:avLst/>
          </a:prstGeom>
          <a:ln w="12700">
            <a:miter lim="400000"/>
          </a:ln>
          <a:effectLst>
            <a:outerShdw blurRad="190500" rotWithShape="0">
              <a:srgbClr val="000000">
                <a:alpha val="69999"/>
              </a:srgbClr>
            </a:outerShdw>
          </a:effectLst>
        </p:spPr>
      </p:pic>
      <p:pic>
        <p:nvPicPr>
          <p:cNvPr id="109" name="1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27512" y="1301750"/>
            <a:ext cx="4381501" cy="50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16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14837" y="2081212"/>
            <a:ext cx="4286251" cy="24669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6553200" y="4813300"/>
            <a:ext cx="2133600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rPr>
              <a:t>2</a:t>
            </a:r>
          </a:p>
        </p:txBody>
      </p:sp>
      <p:pic>
        <p:nvPicPr>
          <p:cNvPr id="43" name="pasted-image.jpeg"/>
          <p:cNvPicPr>
            <a:picLocks noChangeAspect="1"/>
          </p:cNvPicPr>
          <p:nvPr/>
        </p:nvPicPr>
        <p:blipFill>
          <a:blip r:embed="rId2">
            <a:extLst/>
          </a:blip>
          <a:srcRect t="3213" b="13234"/>
          <a:stretch>
            <a:fillRect/>
          </a:stretch>
        </p:blipFill>
        <p:spPr>
          <a:xfrm>
            <a:off x="-57150" y="1441"/>
            <a:ext cx="9258300" cy="51406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1985" y="-16208"/>
            <a:ext cx="10611460" cy="7074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0135" y="177689"/>
            <a:ext cx="7083730" cy="429053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Shape 114"/>
          <p:cNvSpPr/>
          <p:nvPr/>
        </p:nvSpPr>
        <p:spPr>
          <a:xfrm>
            <a:off x="97961" y="2059466"/>
            <a:ext cx="3223279" cy="1209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just">
              <a:defRPr sz="1300"/>
            </a:pPr>
            <a:r>
              <a:t>“The key to becoming an effective leader is not to focus on making other people follow, but on making yourself the kind of person they </a:t>
            </a:r>
            <a:r>
              <a:rPr i="1" u="sng"/>
              <a:t>want</a:t>
            </a:r>
            <a:r>
              <a:t> to follow.”</a:t>
            </a:r>
          </a:p>
          <a:p>
            <a:pPr algn="just">
              <a:lnSpc>
                <a:spcPct val="50000"/>
              </a:lnSpc>
              <a:defRPr sz="1300"/>
            </a:pPr>
            <a:endParaRPr/>
          </a:p>
          <a:p>
            <a:pPr algn="r">
              <a:lnSpc>
                <a:spcPct val="50000"/>
              </a:lnSpc>
              <a:defRPr sz="1300"/>
            </a:pPr>
            <a:r>
              <a:t>— John Maxwell</a:t>
            </a:r>
          </a:p>
        </p:txBody>
      </p:sp>
      <p:sp>
        <p:nvSpPr>
          <p:cNvPr id="115" name="Shape 115"/>
          <p:cNvSpPr/>
          <p:nvPr/>
        </p:nvSpPr>
        <p:spPr>
          <a:xfrm>
            <a:off x="5988899" y="1241276"/>
            <a:ext cx="2925208" cy="1412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just">
              <a:defRPr sz="1300"/>
            </a:pPr>
            <a:r>
              <a:t>“Leadership is not given it is taken! Real leaders exude confidence in themselves, pursue their passions regardless of their obstacles, and inspire others to do the same.”</a:t>
            </a:r>
          </a:p>
          <a:p>
            <a:pPr algn="just">
              <a:lnSpc>
                <a:spcPct val="50000"/>
              </a:lnSpc>
              <a:defRPr sz="1300"/>
            </a:pPr>
            <a:endParaRPr/>
          </a:p>
          <a:p>
            <a:pPr algn="r">
              <a:lnSpc>
                <a:spcPct val="50000"/>
              </a:lnSpc>
              <a:defRPr sz="1300"/>
            </a:pPr>
            <a:r>
              <a:t>— Patrick Snow</a:t>
            </a:r>
          </a:p>
        </p:txBody>
      </p:sp>
      <p:sp>
        <p:nvSpPr>
          <p:cNvPr id="116" name="Shape 116"/>
          <p:cNvSpPr/>
          <p:nvPr/>
        </p:nvSpPr>
        <p:spPr>
          <a:xfrm>
            <a:off x="5413876" y="3982976"/>
            <a:ext cx="3021777" cy="980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just">
              <a:defRPr sz="1300"/>
            </a:pPr>
            <a:r>
              <a:t>“Success comes from learning to serve, build and inspire others. For followers, this is the path to leadership.”</a:t>
            </a:r>
          </a:p>
          <a:p>
            <a:pPr>
              <a:lnSpc>
                <a:spcPct val="50000"/>
              </a:lnSpc>
              <a:defRPr sz="1300"/>
            </a:pPr>
            <a:endParaRPr/>
          </a:p>
          <a:p>
            <a:pPr algn="r">
              <a:lnSpc>
                <a:spcPct val="50000"/>
              </a:lnSpc>
              <a:defRPr sz="1200"/>
            </a:pPr>
            <a:r>
              <a:t>— Cory Bouck</a:t>
            </a: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" y="2887662"/>
            <a:ext cx="1543050" cy="2320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chick fil-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0087" y="-531813"/>
            <a:ext cx="8609013" cy="8420101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1665287" y="4255613"/>
            <a:ext cx="1603376" cy="599437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r>
              <a:rPr sz="1700" i="1"/>
              <a:t>S. Truett Cathy</a:t>
            </a:r>
          </a:p>
          <a:p>
            <a:r>
              <a:rPr sz="1700" i="1"/>
              <a:t>Founder</a:t>
            </a:r>
          </a:p>
        </p:txBody>
      </p:sp>
      <p:pic>
        <p:nvPicPr>
          <p:cNvPr id="121" name="1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16537" y="3803650"/>
            <a:ext cx="3619501" cy="787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900" y="213512"/>
            <a:ext cx="5969000" cy="47164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19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57725" y="4078287"/>
            <a:ext cx="4318000" cy="838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1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67412" y="347662"/>
            <a:ext cx="2844801" cy="1295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irlscou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92587" y="379412"/>
            <a:ext cx="2989263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RULE OF SEVEN.png"/>
          <p:cNvPicPr>
            <a:picLocks noChangeAspect="1"/>
          </p:cNvPicPr>
          <p:nvPr/>
        </p:nvPicPr>
        <p:blipFill>
          <a:blip r:embed="rId3">
            <a:extLst/>
          </a:blip>
          <a:srcRect t="18140" b="10442"/>
          <a:stretch>
            <a:fillRect/>
          </a:stretch>
        </p:blipFill>
        <p:spPr>
          <a:xfrm>
            <a:off x="0" y="22218"/>
            <a:ext cx="9144000" cy="5124464"/>
          </a:xfrm>
          <a:prstGeom prst="rect">
            <a:avLst/>
          </a:prstGeom>
          <a:ln w="12700">
            <a:miter lim="400000"/>
          </a:ln>
          <a:effectLst>
            <a:outerShdw blurRad="25400" dist="96357" dir="13034492" rotWithShape="0">
              <a:srgbClr val="000000">
                <a:alpha val="69580"/>
              </a:srgbClr>
            </a:outerShdw>
          </a:effectLst>
        </p:spPr>
      </p:pic>
      <p:pic>
        <p:nvPicPr>
          <p:cNvPr id="129" name="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4000" y="1549393"/>
            <a:ext cx="2819400" cy="2044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20a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51462" y="3930650"/>
            <a:ext cx="3606801" cy="927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l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5925" y="750887"/>
            <a:ext cx="3987800" cy="4000501"/>
          </a:xfrm>
          <a:prstGeom prst="rect">
            <a:avLst/>
          </a:prstGeom>
          <a:ln w="12700">
            <a:miter lim="400000"/>
          </a:ln>
          <a:effectLst>
            <a:outerShdw blurRad="444500" dist="246728" dir="5492459" rotWithShape="0">
              <a:srgbClr val="000000"/>
            </a:outerShdw>
          </a:effectLst>
        </p:spPr>
      </p:pic>
      <p:pic>
        <p:nvPicPr>
          <p:cNvPr id="133" name="2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60603" y="967361"/>
            <a:ext cx="4445001" cy="2743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/>
        </p:nvSpPr>
        <p:spPr>
          <a:xfrm>
            <a:off x="6553200" y="4813300"/>
            <a:ext cx="2133600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rPr>
              <a:t>22</a:t>
            </a:r>
          </a:p>
        </p:txBody>
      </p:sp>
      <p:pic>
        <p:nvPicPr>
          <p:cNvPr id="136" name="connect.png"/>
          <p:cNvPicPr>
            <a:picLocks noChangeAspect="1"/>
          </p:cNvPicPr>
          <p:nvPr/>
        </p:nvPicPr>
        <p:blipFill>
          <a:blip r:embed="rId2">
            <a:extLst/>
          </a:blip>
          <a:srcRect t="18724" b="6615"/>
          <a:stretch>
            <a:fillRect/>
          </a:stretch>
        </p:blipFill>
        <p:spPr>
          <a:xfrm>
            <a:off x="9525" y="-12021"/>
            <a:ext cx="9144000" cy="5167542"/>
          </a:xfrm>
          <a:prstGeom prst="rect">
            <a:avLst/>
          </a:prstGeom>
          <a:ln w="12700">
            <a:miter lim="400000"/>
          </a:ln>
          <a:effectLst>
            <a:outerShdw blurRad="25400" dist="178819" dir="5492463" rotWithShape="0">
              <a:srgbClr val="000000">
                <a:alpha val="69580"/>
              </a:srgbClr>
            </a:outerShdw>
          </a:effectLst>
        </p:spPr>
      </p:pic>
      <p:pic>
        <p:nvPicPr>
          <p:cNvPr id="137" name="do n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23310" y="2697277"/>
            <a:ext cx="2279651" cy="2279651"/>
          </a:xfrm>
          <a:prstGeom prst="rect">
            <a:avLst/>
          </a:prstGeom>
          <a:ln w="12700">
            <a:miter lim="400000"/>
          </a:ln>
          <a:effectLst>
            <a:outerShdw blurRad="25400" dist="96356" dir="867683" rotWithShape="0">
              <a:srgbClr val="000000">
                <a:alpha val="69580"/>
              </a:srgbClr>
            </a:outerShdw>
          </a:effectLst>
        </p:spPr>
      </p:pic>
      <p:pic>
        <p:nvPicPr>
          <p:cNvPr id="138" name="2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32860" y="3345958"/>
            <a:ext cx="1860551" cy="1147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22a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04962" y="290512"/>
            <a:ext cx="6889751" cy="4206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29.jpeg" descr="Subway 1.jpg"/>
          <p:cNvPicPr>
            <a:picLocks noChangeAspect="1"/>
          </p:cNvPicPr>
          <p:nvPr/>
        </p:nvPicPr>
        <p:blipFill>
          <a:blip r:embed="rId2">
            <a:extLst/>
          </a:blip>
          <a:srcRect l="11396" t="20890" b="16664"/>
          <a:stretch>
            <a:fillRect/>
          </a:stretch>
        </p:blipFill>
        <p:spPr>
          <a:xfrm>
            <a:off x="5129212" y="77787"/>
            <a:ext cx="3768726" cy="1766888"/>
          </a:xfrm>
          <a:prstGeom prst="rect">
            <a:avLst/>
          </a:prstGeom>
          <a:ln w="12700">
            <a:miter lim="400000"/>
          </a:ln>
          <a:effectLst>
            <a:outerShdw blurRad="25400" dist="96356" dir="1605518" rotWithShape="0">
              <a:srgbClr val="000000">
                <a:alpha val="69580"/>
              </a:srgbClr>
            </a:outerShdw>
          </a:effectLst>
        </p:spPr>
      </p:pic>
      <p:pic>
        <p:nvPicPr>
          <p:cNvPr id="142" name="image30.jpeg" descr="Subway 2.jpg"/>
          <p:cNvPicPr>
            <a:picLocks noChangeAspect="1"/>
          </p:cNvPicPr>
          <p:nvPr/>
        </p:nvPicPr>
        <p:blipFill>
          <a:blip r:embed="rId3">
            <a:extLst/>
          </a:blip>
          <a:srcRect t="5488" b="9004"/>
          <a:stretch>
            <a:fillRect/>
          </a:stretch>
        </p:blipFill>
        <p:spPr>
          <a:xfrm>
            <a:off x="5129212" y="1992312"/>
            <a:ext cx="3768726" cy="3038476"/>
          </a:xfrm>
          <a:prstGeom prst="rect">
            <a:avLst/>
          </a:prstGeom>
          <a:ln w="12700">
            <a:miter lim="400000"/>
          </a:ln>
          <a:effectLst>
            <a:outerShdw blurRad="25400" dist="96356" dir="1605518" rotWithShape="0">
              <a:srgbClr val="000000">
                <a:alpha val="69580"/>
              </a:srgbClr>
            </a:outerShdw>
          </a:effectLst>
        </p:spPr>
      </p:pic>
      <p:pic>
        <p:nvPicPr>
          <p:cNvPr id="143" name="image31.jpeg" descr="Subway 3.jpg"/>
          <p:cNvPicPr>
            <a:picLocks noChangeAspect="1"/>
          </p:cNvPicPr>
          <p:nvPr/>
        </p:nvPicPr>
        <p:blipFill>
          <a:blip r:embed="rId4">
            <a:extLst/>
          </a:blip>
          <a:srcRect b="14709"/>
          <a:stretch>
            <a:fillRect/>
          </a:stretch>
        </p:blipFill>
        <p:spPr>
          <a:xfrm>
            <a:off x="935831" y="1992312"/>
            <a:ext cx="3074988" cy="3038476"/>
          </a:xfrm>
          <a:prstGeom prst="rect">
            <a:avLst/>
          </a:prstGeom>
          <a:ln w="12700">
            <a:miter lim="400000"/>
          </a:ln>
          <a:effectLst>
            <a:outerShdw blurRad="25400" dist="96356" dir="1605518" rotWithShape="0">
              <a:srgbClr val="000000">
                <a:alpha val="69580"/>
              </a:srgbClr>
            </a:outerShdw>
          </a:effectLst>
        </p:spPr>
      </p:pic>
      <p:pic>
        <p:nvPicPr>
          <p:cNvPr id="144" name="subway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6075" y="233362"/>
            <a:ext cx="4254500" cy="1219201"/>
          </a:xfrm>
          <a:prstGeom prst="rect">
            <a:avLst/>
          </a:prstGeom>
          <a:ln w="12700">
            <a:miter lim="400000"/>
          </a:ln>
          <a:effectLst>
            <a:outerShdw blurRad="38100" dist="55732" dir="5400000" rotWithShape="0">
              <a:srgbClr val="000000"/>
            </a:outerShdw>
          </a:effectLst>
        </p:spPr>
      </p:pic>
      <p:sp>
        <p:nvSpPr>
          <p:cNvPr id="145" name="Shape 145"/>
          <p:cNvSpPr/>
          <p:nvPr/>
        </p:nvSpPr>
        <p:spPr>
          <a:xfrm>
            <a:off x="331874" y="50325"/>
            <a:ext cx="3844926" cy="370837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r>
              <a:t>Walk A Mile In Your Prospects Shoes</a:t>
            </a:r>
          </a:p>
        </p:txBody>
      </p:sp>
      <p:sp>
        <p:nvSpPr>
          <p:cNvPr id="146" name="Shape 146"/>
          <p:cNvSpPr/>
          <p:nvPr/>
        </p:nvSpPr>
        <p:spPr>
          <a:xfrm>
            <a:off x="881595" y="1383031"/>
            <a:ext cx="3812283" cy="34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 anchor="ctr">
            <a:spAutoFit/>
          </a:bodyPr>
          <a:lstStyle>
            <a:lvl1pPr>
              <a:defRPr sz="1700"/>
            </a:lvl1pPr>
          </a:lstStyle>
          <a:p>
            <a:r>
              <a:t>(In preparation for my keynote speech)</a:t>
            </a: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ecre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10250" y="787400"/>
            <a:ext cx="3390900" cy="381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book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5162" y="758825"/>
            <a:ext cx="3752851" cy="4338638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150"/>
          <p:cNvSpPr/>
          <p:nvPr/>
        </p:nvSpPr>
        <p:spPr>
          <a:xfrm>
            <a:off x="6553200" y="4813300"/>
            <a:ext cx="2133600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rPr>
              <a:t>24</a:t>
            </a:r>
          </a:p>
        </p:txBody>
      </p:sp>
      <p:pic>
        <p:nvPicPr>
          <p:cNvPr id="151" name="2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750" y="111125"/>
            <a:ext cx="7288213" cy="1023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24a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46537" y="4157662"/>
            <a:ext cx="2443163" cy="6937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7375" y="-3175"/>
            <a:ext cx="5135563" cy="5149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age33.png" descr="apollo 11.png"/>
          <p:cNvPicPr>
            <a:picLocks noChangeAspect="1"/>
          </p:cNvPicPr>
          <p:nvPr/>
        </p:nvPicPr>
        <p:blipFill>
          <a:blip r:embed="rId2">
            <a:extLst/>
          </a:blip>
          <a:srcRect t="18730" b="3337"/>
          <a:stretch>
            <a:fillRect/>
          </a:stretch>
        </p:blipFill>
        <p:spPr>
          <a:xfrm>
            <a:off x="-148" y="3174"/>
            <a:ext cx="9144148" cy="5137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JFK.png"/>
          <p:cNvPicPr>
            <a:picLocks noChangeAspect="1"/>
          </p:cNvPicPr>
          <p:nvPr/>
        </p:nvPicPr>
        <p:blipFill>
          <a:blip r:embed="rId3">
            <a:extLst/>
          </a:blip>
          <a:srcRect b="9522"/>
          <a:stretch>
            <a:fillRect/>
          </a:stretch>
        </p:blipFill>
        <p:spPr>
          <a:xfrm>
            <a:off x="-7938" y="1936750"/>
            <a:ext cx="3381376" cy="3201591"/>
          </a:xfrm>
          <a:prstGeom prst="rect">
            <a:avLst/>
          </a:prstGeom>
          <a:ln w="12700">
            <a:miter lim="400000"/>
          </a:ln>
          <a:effectLst>
            <a:outerShdw blurRad="76200" dist="189521" dir="1085963" rotWithShape="0">
              <a:srgbClr val="000000"/>
            </a:outerShdw>
          </a:effectLst>
        </p:spPr>
      </p:pic>
      <p:pic>
        <p:nvPicPr>
          <p:cNvPr id="158" name="2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1250" y="130175"/>
            <a:ext cx="4413250" cy="22431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shark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9475" y="657225"/>
            <a:ext cx="8148638" cy="4225925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Shape 46"/>
          <p:cNvSpPr/>
          <p:nvPr/>
        </p:nvSpPr>
        <p:spPr>
          <a:xfrm>
            <a:off x="7391400" y="1839438"/>
            <a:ext cx="790575" cy="370837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r>
              <a:t>Hawaii</a:t>
            </a:r>
          </a:p>
        </p:txBody>
      </p: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34.png" descr="pacific ocean hawaii.png"/>
          <p:cNvPicPr>
            <a:picLocks noChangeAspect="1"/>
          </p:cNvPicPr>
          <p:nvPr/>
        </p:nvPicPr>
        <p:blipFill>
          <a:blip r:embed="rId2">
            <a:extLst/>
          </a:blip>
          <a:srcRect t="11097" b="9751"/>
          <a:stretch>
            <a:fillRect/>
          </a:stretch>
        </p:blipFill>
        <p:spPr>
          <a:xfrm>
            <a:off x="-36712" y="-5968"/>
            <a:ext cx="9180712" cy="5155436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hape 161"/>
          <p:cNvSpPr/>
          <p:nvPr/>
        </p:nvSpPr>
        <p:spPr>
          <a:xfrm flipH="1">
            <a:off x="4629035" y="-234366"/>
            <a:ext cx="3125788" cy="1885952"/>
          </a:xfrm>
          <a:prstGeom prst="line">
            <a:avLst/>
          </a:prstGeom>
          <a:ln w="25400">
            <a:solidFill>
              <a:schemeClr val="accent3">
                <a:lumOff val="44000"/>
              </a:schemeClr>
            </a:solidFill>
            <a:tailEnd type="triangle"/>
          </a:ln>
          <a:effectLst>
            <a:outerShdw blurRad="38100" dist="20000" dir="5400000" rotWithShape="0">
              <a:srgbClr val="000000">
                <a:alpha val="37998"/>
              </a:srgbClr>
            </a:outerShdw>
          </a:effectLst>
        </p:spPr>
        <p:txBody>
          <a:bodyPr lIns="45719" rIns="45719"/>
          <a:lstStyle/>
          <a:p>
            <a:pPr>
              <a:defRPr sz="1200"/>
            </a:pPr>
            <a:endParaRPr/>
          </a:p>
        </p:txBody>
      </p:sp>
      <p:pic>
        <p:nvPicPr>
          <p:cNvPr id="162" name="2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8492" y="4059122"/>
            <a:ext cx="7038976" cy="933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27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80391" y="2798992"/>
            <a:ext cx="4033839" cy="14557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clint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875" y="0"/>
            <a:ext cx="4186238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2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88524" y="302872"/>
            <a:ext cx="3886201" cy="46783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mandella.png"/>
          <p:cNvPicPr>
            <a:picLocks noChangeAspect="1"/>
          </p:cNvPicPr>
          <p:nvPr/>
        </p:nvPicPr>
        <p:blipFill>
          <a:blip r:embed="rId2">
            <a:extLst/>
          </a:blip>
          <a:srcRect b="10769"/>
          <a:stretch>
            <a:fillRect/>
          </a:stretch>
        </p:blipFill>
        <p:spPr>
          <a:xfrm>
            <a:off x="-19050" y="-114300"/>
            <a:ext cx="5400675" cy="5280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2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08537" y="1492250"/>
            <a:ext cx="4191001" cy="29178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author photo fav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7" y="-7"/>
            <a:ext cx="3613151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FYIT Cover Image Teal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41938" y="161051"/>
            <a:ext cx="1943525" cy="2825037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173" name="ADP Logo Final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48239" y="3657907"/>
            <a:ext cx="1035723" cy="1004273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174" name="Nicole Front Cover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38711" y="1159226"/>
            <a:ext cx="1889299" cy="2825036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175" name="Healing Your Dog Naturally Cover Image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782883" y="2110471"/>
            <a:ext cx="1889299" cy="2829233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</p:spPr>
      </p:pic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/>
        </p:nvSpPr>
        <p:spPr>
          <a:xfrm>
            <a:off x="6553200" y="4813300"/>
            <a:ext cx="2133600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2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rPr>
              <a:t>31</a:t>
            </a:r>
          </a:p>
        </p:txBody>
      </p:sp>
      <p:pic>
        <p:nvPicPr>
          <p:cNvPr id="178" name="pasted-image.jpeg"/>
          <p:cNvPicPr>
            <a:picLocks noChangeAspect="1"/>
          </p:cNvPicPr>
          <p:nvPr/>
        </p:nvPicPr>
        <p:blipFill>
          <a:blip r:embed="rId2">
            <a:extLst/>
          </a:blip>
          <a:srcRect t="16109" b="8056"/>
          <a:stretch>
            <a:fillRect/>
          </a:stretch>
        </p:blipFill>
        <p:spPr>
          <a:xfrm>
            <a:off x="-1588" y="-29836"/>
            <a:ext cx="9147176" cy="52031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3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0812" y="55562"/>
            <a:ext cx="3790951" cy="1304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31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49475" y="3254375"/>
            <a:ext cx="6642100" cy="184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elephan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60837" y="241300"/>
            <a:ext cx="4202113" cy="4513263"/>
          </a:xfrm>
          <a:prstGeom prst="rect">
            <a:avLst/>
          </a:prstGeom>
          <a:ln w="12700">
            <a:miter lim="400000"/>
          </a:ln>
          <a:effectLst>
            <a:outerShdw blurRad="38100" dist="64371" dir="5400000" rotWithShape="0">
              <a:srgbClr val="000000">
                <a:alpha val="68959"/>
              </a:srgbClr>
            </a:outerShdw>
          </a:effectLst>
        </p:spPr>
      </p:pic>
      <p:pic>
        <p:nvPicPr>
          <p:cNvPr id="183" name="3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9262" y="241300"/>
            <a:ext cx="4027488" cy="45132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534" y="-489940"/>
            <a:ext cx="9185068" cy="612338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Shape 186"/>
          <p:cNvSpPr/>
          <p:nvPr/>
        </p:nvSpPr>
        <p:spPr>
          <a:xfrm>
            <a:off x="779707" y="4443731"/>
            <a:ext cx="6178222" cy="650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 anchor="ctr">
            <a:spAutoFit/>
          </a:bodyPr>
          <a:lstStyle/>
          <a:p>
            <a:pPr>
              <a:defRPr>
                <a:solidFill>
                  <a:schemeClr val="accent3">
                    <a:lumOff val="44000"/>
                  </a:schemeClr>
                </a:solidFill>
              </a:defRPr>
            </a:pPr>
            <a:r>
              <a:t>Moral of the Story…</a:t>
            </a:r>
          </a:p>
          <a:p>
            <a:pPr>
              <a:defRPr>
                <a:solidFill>
                  <a:schemeClr val="accent3">
                    <a:lumOff val="44000"/>
                  </a:schemeClr>
                </a:solidFill>
              </a:defRPr>
            </a:pPr>
            <a:r>
              <a:t>Know where you are going in life; you may already be there!</a:t>
            </a:r>
          </a:p>
        </p:txBody>
      </p:sp>
      <p:pic>
        <p:nvPicPr>
          <p:cNvPr id="187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5500" y="188872"/>
            <a:ext cx="7982264" cy="4051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ra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2037" y="203200"/>
            <a:ext cx="4140201" cy="4737100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hape 190"/>
          <p:cNvSpPr/>
          <p:nvPr/>
        </p:nvSpPr>
        <p:spPr>
          <a:xfrm>
            <a:off x="6588125" y="3821112"/>
            <a:ext cx="1281113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sz="1700">
                <a:latin typeface="Century Gothic"/>
                <a:ea typeface="Century Gothic"/>
                <a:cs typeface="Century Gothic"/>
                <a:sym typeface="Century Gothic"/>
              </a:rPr>
              <a:t>1 Hour of </a:t>
            </a:r>
          </a:p>
          <a:p>
            <a:pPr algn="ctr"/>
            <a:r>
              <a:rPr sz="1700">
                <a:latin typeface="Century Gothic"/>
                <a:ea typeface="Century Gothic"/>
                <a:cs typeface="Century Gothic"/>
                <a:sym typeface="Century Gothic"/>
              </a:rPr>
              <a:t>Exercise</a:t>
            </a:r>
          </a:p>
          <a:p>
            <a:pPr algn="ctr"/>
            <a:r>
              <a:rPr sz="1700">
                <a:latin typeface="Century Gothic"/>
                <a:ea typeface="Century Gothic"/>
                <a:cs typeface="Century Gothic"/>
                <a:sym typeface="Century Gothic"/>
              </a:rPr>
              <a:t>per Day</a:t>
            </a:r>
          </a:p>
        </p:txBody>
      </p:sp>
      <p:pic>
        <p:nvPicPr>
          <p:cNvPr id="191" name="wate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7250" y="1417637"/>
            <a:ext cx="1358900" cy="354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runne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21337" y="434975"/>
            <a:ext cx="3816351" cy="4271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3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6212" y="46037"/>
            <a:ext cx="5130801" cy="541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42.png" descr="book cov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362289">
            <a:off x="5138737" y="161925"/>
            <a:ext cx="2744788" cy="4157663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Shape 196"/>
          <p:cNvSpPr/>
          <p:nvPr/>
        </p:nvSpPr>
        <p:spPr>
          <a:xfrm>
            <a:off x="6665912" y="4525962"/>
            <a:ext cx="2667001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latin typeface="Trebuchet MS"/>
                <a:ea typeface="Trebuchet MS"/>
                <a:cs typeface="Trebuchet MS"/>
                <a:sym typeface="Trebuchet MS"/>
              </a:rPr>
              <a:t>December 2011</a:t>
            </a:r>
          </a:p>
        </p:txBody>
      </p:sp>
      <p:pic>
        <p:nvPicPr>
          <p:cNvPr id="197" name="image41.png" descr="wiley-logo-knowledge-120w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03625" y="4430712"/>
            <a:ext cx="1935163" cy="458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age40.png" descr="book cover 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1088766">
            <a:off x="1210312" y="232036"/>
            <a:ext cx="2798763" cy="4129088"/>
          </a:xfrm>
          <a:prstGeom prst="rect">
            <a:avLst/>
          </a:prstGeom>
          <a:ln w="12700">
            <a:miter lim="400000"/>
          </a:ln>
          <a:effectLst>
            <a:outerShdw blurRad="190500" rotWithShape="0">
              <a:srgbClr val="000000">
                <a:alpha val="69999"/>
              </a:srgbClr>
            </a:outerShdw>
          </a:effectLst>
        </p:spPr>
      </p:pic>
      <p:sp>
        <p:nvSpPr>
          <p:cNvPr id="199" name="Shape 199"/>
          <p:cNvSpPr/>
          <p:nvPr/>
        </p:nvSpPr>
        <p:spPr>
          <a:xfrm>
            <a:off x="-100013" y="4525962"/>
            <a:ext cx="2208213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latin typeface="Trebuchet MS"/>
                <a:ea typeface="Trebuchet MS"/>
                <a:cs typeface="Trebuchet MS"/>
                <a:sym typeface="Trebuchet MS"/>
              </a:rPr>
              <a:t>May 2010</a:t>
            </a:r>
          </a:p>
        </p:txBody>
      </p:sp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AVIVA-NY LOGO BLACK clea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83156" y="3705097"/>
            <a:ext cx="1522517" cy="1141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FINAL FRONT COVE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850" y="219215"/>
            <a:ext cx="3072237" cy="4705070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203" name="Massive Value COVER 3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89306" y="219215"/>
            <a:ext cx="3146608" cy="4705070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204" name="Shape 204"/>
          <p:cNvSpPr/>
          <p:nvPr/>
        </p:nvSpPr>
        <p:spPr>
          <a:xfrm>
            <a:off x="180699" y="4326752"/>
            <a:ext cx="71409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>
                <a:latin typeface="Trebuchet MS"/>
                <a:ea typeface="Trebuchet MS"/>
                <a:cs typeface="Trebuchet MS"/>
                <a:sym typeface="Trebuchet MS"/>
              </a:rPr>
              <a:t>Sept </a:t>
            </a:r>
          </a:p>
          <a:p>
            <a:pPr algn="ctr"/>
            <a:r>
              <a:rPr>
                <a:latin typeface="Trebuchet MS"/>
                <a:ea typeface="Trebuchet MS"/>
                <a:cs typeface="Trebuchet MS"/>
                <a:sym typeface="Trebuchet MS"/>
              </a:rPr>
              <a:t>2014</a:t>
            </a:r>
          </a:p>
        </p:txBody>
      </p:sp>
      <p:sp>
        <p:nvSpPr>
          <p:cNvPr id="205" name="Shape 205"/>
          <p:cNvSpPr/>
          <p:nvPr/>
        </p:nvSpPr>
        <p:spPr>
          <a:xfrm>
            <a:off x="7809133" y="1078894"/>
            <a:ext cx="839699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t>C</a:t>
            </a:r>
            <a:r>
              <a:rPr>
                <a:latin typeface="Trebuchet MS"/>
                <a:ea typeface="Trebuchet MS"/>
                <a:cs typeface="Trebuchet MS"/>
                <a:sym typeface="Trebuchet MS"/>
              </a:rPr>
              <a:t>oming soon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asted-image.jpeg"/>
          <p:cNvPicPr>
            <a:picLocks noChangeAspect="1"/>
          </p:cNvPicPr>
          <p:nvPr/>
        </p:nvPicPr>
        <p:blipFill>
          <a:blip r:embed="rId2">
            <a:extLst/>
          </a:blip>
          <a:srcRect t="3909" b="3909"/>
          <a:stretch>
            <a:fillRect/>
          </a:stretch>
        </p:blipFill>
        <p:spPr>
          <a:xfrm rot="21420000">
            <a:off x="1613696" y="-87159"/>
            <a:ext cx="5916613" cy="5206692"/>
          </a:xfrm>
          <a:prstGeom prst="rect">
            <a:avLst/>
          </a:prstGeom>
          <a:ln w="12700">
            <a:miter lim="400000"/>
          </a:ln>
          <a:effectLst>
            <a:outerShdw blurRad="190500" dist="156842" dir="2576340" rotWithShape="0">
              <a:srgbClr val="000000"/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1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G_0061.jpeg"/>
          <p:cNvPicPr>
            <a:picLocks noChangeAspect="1"/>
          </p:cNvPicPr>
          <p:nvPr/>
        </p:nvPicPr>
        <p:blipFill>
          <a:blip r:embed="rId2">
            <a:extLst/>
          </a:blip>
          <a:srcRect b="18098"/>
          <a:stretch>
            <a:fillRect/>
          </a:stretch>
        </p:blipFill>
        <p:spPr>
          <a:xfrm>
            <a:off x="-11754" y="2813554"/>
            <a:ext cx="3828067" cy="2351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G_006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1659" y="-15568"/>
            <a:ext cx="3828067" cy="2871050"/>
          </a:xfrm>
          <a:prstGeom prst="rect">
            <a:avLst/>
          </a:prstGeom>
          <a:ln w="12700">
            <a:miter lim="400000"/>
          </a:ln>
          <a:effectLst>
            <a:outerShdw blurRad="241300" dist="53772" dir="2403767" rotWithShape="0">
              <a:srgbClr val="F7FDF7">
                <a:alpha val="76245"/>
              </a:srgbClr>
            </a:outerShdw>
          </a:effectLst>
        </p:spPr>
      </p:pic>
      <p:pic>
        <p:nvPicPr>
          <p:cNvPr id="209" name="IMG_0076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90332" y="-49725"/>
            <a:ext cx="6990599" cy="5242950"/>
          </a:xfrm>
          <a:prstGeom prst="rect">
            <a:avLst/>
          </a:prstGeom>
          <a:ln w="12700">
            <a:miter lim="400000"/>
          </a:ln>
          <a:effectLst>
            <a:outerShdw blurRad="241300" dist="53772" dir="9363951" rotWithShape="0">
              <a:srgbClr val="F7FDF7">
                <a:alpha val="76245"/>
              </a:srgbClr>
            </a:outerShdw>
          </a:effectLst>
        </p:spPr>
      </p:pic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4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1355128">
            <a:off x="2584450" y="0"/>
            <a:ext cx="3973513" cy="5143500"/>
          </a:xfrm>
          <a:prstGeom prst="rect">
            <a:avLst/>
          </a:prstGeom>
          <a:ln w="12700">
            <a:miter lim="400000"/>
          </a:ln>
          <a:effectLst>
            <a:outerShdw blurRad="355600" dist="105219" rotWithShape="0">
              <a:srgbClr val="000000"/>
            </a:outerShdw>
          </a:effectLst>
        </p:spPr>
      </p:pic>
      <p:sp>
        <p:nvSpPr>
          <p:cNvPr id="212" name="Shape 212"/>
          <p:cNvSpPr/>
          <p:nvPr/>
        </p:nvSpPr>
        <p:spPr>
          <a:xfrm rot="21300000">
            <a:off x="2669954" y="72177"/>
            <a:ext cx="3804092" cy="4999146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ffectLst>
            <a:outerShdw blurRad="190500" dist="230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/>
          <a:lstStyle/>
          <a:p>
            <a:pPr algn="ctr"/>
            <a:r>
              <a:t>EVALUATION &amp;</a:t>
            </a:r>
          </a:p>
          <a:p>
            <a:pPr algn="ctr"/>
            <a:r>
              <a:t>INVITATION</a:t>
            </a:r>
          </a:p>
          <a:p>
            <a:pPr algn="ctr"/>
            <a:r>
              <a:t>FORM</a:t>
            </a:r>
          </a:p>
        </p:txBody>
      </p:sp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remarrying right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21387" y="46067"/>
            <a:ext cx="1358901" cy="20319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47.png" descr="Picture 2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18400" y="60325"/>
            <a:ext cx="1358900" cy="1962150"/>
          </a:xfrm>
          <a:prstGeom prst="rect">
            <a:avLst/>
          </a:prstGeom>
          <a:ln w="12700">
            <a:miter lim="400000"/>
          </a:ln>
          <a:effectLst>
            <a:outerShdw blurRad="190500" rotWithShape="0">
              <a:srgbClr val="000000">
                <a:alpha val="69999"/>
              </a:srgbClr>
            </a:outerShdw>
          </a:effectLst>
        </p:spPr>
      </p:pic>
      <p:pic>
        <p:nvPicPr>
          <p:cNvPr id="216" name="image48.png" descr="Picture 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51000" y="60325"/>
            <a:ext cx="1258888" cy="1962150"/>
          </a:xfrm>
          <a:prstGeom prst="rect">
            <a:avLst/>
          </a:prstGeom>
          <a:ln w="12700">
            <a:miter lim="400000"/>
          </a:ln>
          <a:effectLst>
            <a:outerShdw blurRad="190500" rotWithShape="0">
              <a:srgbClr val="000000">
                <a:alpha val="69999"/>
              </a:srgbClr>
            </a:outerShdw>
          </a:effectLst>
        </p:spPr>
      </p:pic>
      <p:pic>
        <p:nvPicPr>
          <p:cNvPr id="217" name="image50.png" descr="Picture 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79937" y="68262"/>
            <a:ext cx="1303338" cy="1962151"/>
          </a:xfrm>
          <a:prstGeom prst="rect">
            <a:avLst/>
          </a:prstGeom>
          <a:ln w="12700">
            <a:miter lim="400000"/>
          </a:ln>
          <a:effectLst>
            <a:outerShdw blurRad="190500" rotWithShape="0">
              <a:srgbClr val="000000">
                <a:alpha val="69999"/>
              </a:srgbClr>
            </a:outerShdw>
          </a:effectLst>
        </p:spPr>
      </p:pic>
      <p:pic>
        <p:nvPicPr>
          <p:cNvPr id="218" name="image57.png" descr="Picture 1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10312" y="1482725"/>
            <a:ext cx="1282701" cy="1962150"/>
          </a:xfrm>
          <a:prstGeom prst="rect">
            <a:avLst/>
          </a:prstGeom>
          <a:ln w="12700">
            <a:miter lim="400000"/>
          </a:ln>
          <a:effectLst>
            <a:outerShdw blurRad="190500" rotWithShape="0">
              <a:srgbClr val="000000">
                <a:alpha val="69999"/>
              </a:srgbClr>
            </a:outerShdw>
          </a:effectLst>
        </p:spPr>
      </p:pic>
      <p:pic>
        <p:nvPicPr>
          <p:cNvPr id="219" name="image60.png" descr="Picture 3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747000" y="1482725"/>
            <a:ext cx="1284288" cy="1962150"/>
          </a:xfrm>
          <a:prstGeom prst="rect">
            <a:avLst/>
          </a:prstGeom>
          <a:ln w="12700">
            <a:miter lim="400000"/>
          </a:ln>
          <a:effectLst>
            <a:outerShdw blurRad="190500" rotWithShape="0">
              <a:srgbClr val="000000">
                <a:alpha val="69999"/>
              </a:srgbClr>
            </a:outerShdw>
          </a:effectLst>
        </p:spPr>
      </p:pic>
      <p:pic>
        <p:nvPicPr>
          <p:cNvPr id="220" name="JEFF BARNES FRONT COVER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6804" y="81285"/>
            <a:ext cx="1294809" cy="1936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Michael gross 1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07096" y="1484312"/>
            <a:ext cx="1293117" cy="1933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Cesar 1.jp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3145" y="3060700"/>
            <a:ext cx="1362127" cy="2036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FINAL EGAN BOOK COVER.jp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627180" y="3060700"/>
            <a:ext cx="1339976" cy="2036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Adoring God Front Cover.jp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089275" y="41275"/>
            <a:ext cx="1362483" cy="201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kieran.jpg"/>
          <p:cNvPicPr>
            <a:picLocks noChangeAspect="1"/>
          </p:cNvPicPr>
          <p:nvPr/>
        </p:nvPicPr>
        <p:blipFill>
          <a:blip r:embed="rId13">
            <a:extLst/>
          </a:blip>
          <a:srcRect l="52734"/>
          <a:stretch>
            <a:fillRect/>
          </a:stretch>
        </p:blipFill>
        <p:spPr>
          <a:xfrm>
            <a:off x="3335337" y="1455737"/>
            <a:ext cx="1345255" cy="2016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natalie front cover 12.jp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4804965" y="1460395"/>
            <a:ext cx="1381126" cy="2057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image58.png" descr="Picture 31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4586287" y="3113087"/>
            <a:ext cx="1290638" cy="1982788"/>
          </a:xfrm>
          <a:prstGeom prst="rect">
            <a:avLst/>
          </a:prstGeom>
          <a:ln w="12700">
            <a:miter lim="400000"/>
          </a:ln>
          <a:effectLst>
            <a:outerShdw blurRad="190500" rotWithShape="0">
              <a:srgbClr val="000000">
                <a:alpha val="69999"/>
              </a:srgbClr>
            </a:outerShdw>
          </a:effectLst>
        </p:spPr>
      </p:pic>
      <p:pic>
        <p:nvPicPr>
          <p:cNvPr id="228" name="INA FINAL.jp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895078" y="1476771"/>
            <a:ext cx="1316038" cy="1974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Coach B1.jp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6056312" y="3071018"/>
            <a:ext cx="1391481" cy="2016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karen degen cover.jp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651000" y="3091757"/>
            <a:ext cx="1284288" cy="19691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image56.png" descr="Picture 29.png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3089275" y="3123406"/>
            <a:ext cx="1284288" cy="1962151"/>
          </a:xfrm>
          <a:prstGeom prst="rect">
            <a:avLst/>
          </a:prstGeom>
          <a:ln w="12700">
            <a:miter lim="400000"/>
          </a:ln>
          <a:effectLst>
            <a:outerShdw blurRad="190500" rotWithShape="0">
              <a:srgbClr val="000000">
                <a:alpha val="69999"/>
              </a:srgbClr>
            </a:outerShdw>
          </a:effectLst>
        </p:spPr>
      </p:pic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/>
        </p:nvSpPr>
        <p:spPr>
          <a:xfrm>
            <a:off x="-1199" y="4875212"/>
            <a:ext cx="9146398" cy="263514"/>
          </a:xfrm>
          <a:prstGeom prst="rect">
            <a:avLst/>
          </a:prstGeom>
          <a:gradFill>
            <a:gsLst>
              <a:gs pos="0">
                <a:srgbClr val="ACBEDF"/>
              </a:gs>
              <a:gs pos="100000">
                <a:srgbClr val="CADCFF"/>
              </a:gs>
            </a:gsLst>
            <a:lin ang="162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234" name="fea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1900" y="1782762"/>
            <a:ext cx="6680200" cy="3517901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hape 235"/>
          <p:cNvSpPr/>
          <p:nvPr/>
        </p:nvSpPr>
        <p:spPr>
          <a:xfrm>
            <a:off x="792956" y="1083788"/>
            <a:ext cx="7558088" cy="904237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r>
              <a:rPr sz="3000"/>
              <a:t>“Do what you fear and the fear disappears.”</a:t>
            </a:r>
          </a:p>
          <a:p>
            <a:pPr algn="ctr"/>
            <a:r>
              <a:rPr sz="2300"/>
              <a:t>— David Joseph Schwartz</a:t>
            </a:r>
          </a:p>
        </p:txBody>
      </p:sp>
      <p:pic>
        <p:nvPicPr>
          <p:cNvPr id="236" name="3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14575" y="130175"/>
            <a:ext cx="4514850" cy="1073150"/>
          </a:xfrm>
          <a:prstGeom prst="rect">
            <a:avLst/>
          </a:prstGeom>
          <a:ln w="12700">
            <a:miter lim="400000"/>
          </a:ln>
          <a:effectLst>
            <a:outerShdw blurRad="76200" dist="55090" dir="5537381" rotWithShape="0">
              <a:srgbClr val="000000"/>
            </a:outerShdw>
          </a:effectLst>
        </p:spPr>
      </p:pic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asted-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57712" y="-52635"/>
            <a:ext cx="3958307" cy="2605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pasted-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3587" y="2562225"/>
            <a:ext cx="3971527" cy="2605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3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0587" y="1328737"/>
            <a:ext cx="2801938" cy="3074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39a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9237" y="692150"/>
            <a:ext cx="4084638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39b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45025" y="315912"/>
            <a:ext cx="1638300" cy="27638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asted-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88843" y="854075"/>
            <a:ext cx="2541589" cy="4105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pasted-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01206" y="854075"/>
            <a:ext cx="2543176" cy="4105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pasted-image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3568" y="854075"/>
            <a:ext cx="2543176" cy="4105275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Shape 247"/>
          <p:cNvSpPr/>
          <p:nvPr/>
        </p:nvSpPr>
        <p:spPr>
          <a:xfrm>
            <a:off x="1527968" y="4064319"/>
            <a:ext cx="714376" cy="370837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3">
                    <a:lumOff val="44000"/>
                  </a:schemeClr>
                </a:solidFill>
              </a:rPr>
              <a:t>Jacob</a:t>
            </a:r>
          </a:p>
        </p:txBody>
      </p:sp>
      <p:sp>
        <p:nvSpPr>
          <p:cNvPr id="248" name="Shape 248"/>
          <p:cNvSpPr/>
          <p:nvPr/>
        </p:nvSpPr>
        <p:spPr>
          <a:xfrm>
            <a:off x="4242593" y="4110037"/>
            <a:ext cx="803276" cy="279401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3">
                    <a:lumOff val="44000"/>
                  </a:schemeClr>
                </a:solidFill>
              </a:rPr>
              <a:t>Patrick</a:t>
            </a:r>
          </a:p>
        </p:txBody>
      </p:sp>
      <p:sp>
        <p:nvSpPr>
          <p:cNvPr id="249" name="Shape 249"/>
          <p:cNvSpPr/>
          <p:nvPr/>
        </p:nvSpPr>
        <p:spPr>
          <a:xfrm>
            <a:off x="7312818" y="4110037"/>
            <a:ext cx="573089" cy="279401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3">
                    <a:lumOff val="44000"/>
                  </a:schemeClr>
                </a:solidFill>
              </a:rPr>
              <a:t>Sam</a:t>
            </a:r>
          </a:p>
        </p:txBody>
      </p:sp>
      <p:pic>
        <p:nvPicPr>
          <p:cNvPr id="250" name="4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66043" y="3175"/>
            <a:ext cx="6413501" cy="660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pasted-image.jpeg"/>
          <p:cNvPicPr>
            <a:picLocks noChangeAspect="1"/>
          </p:cNvPicPr>
          <p:nvPr/>
        </p:nvPicPr>
        <p:blipFill>
          <a:blip r:embed="rId2">
            <a:extLst/>
          </a:blip>
          <a:srcRect b="20149"/>
          <a:stretch>
            <a:fillRect/>
          </a:stretch>
        </p:blipFill>
        <p:spPr>
          <a:xfrm>
            <a:off x="-58738" y="-16277"/>
            <a:ext cx="9261476" cy="5176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4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92737" y="292100"/>
            <a:ext cx="3302001" cy="2184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/>
        </p:nvSpPr>
        <p:spPr>
          <a:xfrm>
            <a:off x="215544" y="106869"/>
            <a:ext cx="3924252" cy="345438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700"/>
            </a:lvl1pPr>
          </a:lstStyle>
          <a:p>
            <a:r>
              <a:t>Produced by AngelDogProductions.com</a:t>
            </a:r>
          </a:p>
        </p:txBody>
      </p:sp>
      <p:pic>
        <p:nvPicPr>
          <p:cNvPr id="256" name="patrick bumper sticker speakin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1160785">
            <a:off x="147473" y="885095"/>
            <a:ext cx="8832177" cy="2408777"/>
          </a:xfrm>
          <a:prstGeom prst="rect">
            <a:avLst/>
          </a:prstGeom>
          <a:ln w="12700">
            <a:miter lim="400000"/>
          </a:ln>
          <a:effectLst>
            <a:outerShdw blurRad="38100" dist="23000" dir="3196733" rotWithShape="0">
              <a:srgbClr val="000000">
                <a:alpha val="34999"/>
              </a:srgbClr>
            </a:outerShdw>
          </a:effectLst>
        </p:spPr>
      </p:pic>
      <p:sp>
        <p:nvSpPr>
          <p:cNvPr id="257" name="Shape 257"/>
          <p:cNvSpPr/>
          <p:nvPr/>
        </p:nvSpPr>
        <p:spPr>
          <a:xfrm>
            <a:off x="5027563" y="3440432"/>
            <a:ext cx="3764422" cy="148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 anchor="ctr">
            <a:spAutoFit/>
          </a:bodyPr>
          <a:lstStyle/>
          <a:p>
            <a:pPr algn="ctr">
              <a:defRPr sz="1700"/>
            </a:pPr>
            <a:r>
              <a:t>“Only those who can see the invisible</a:t>
            </a:r>
          </a:p>
          <a:p>
            <a:pPr algn="ctr">
              <a:defRPr sz="1700"/>
            </a:pPr>
            <a:r>
              <a:t>can achieve the impossible.</a:t>
            </a:r>
          </a:p>
          <a:p>
            <a:pPr algn="ctr">
              <a:defRPr sz="1700"/>
            </a:pPr>
            <a:r>
              <a:t>The belief in your vision holds the key</a:t>
            </a:r>
          </a:p>
          <a:p>
            <a:pPr algn="ctr">
              <a:defRPr sz="1700"/>
            </a:pPr>
            <a:r>
              <a:t>to creating your own destiny.”</a:t>
            </a:r>
            <a:endParaRPr sz="900"/>
          </a:p>
          <a:p>
            <a:pPr algn="ctr">
              <a:defRPr sz="1700"/>
            </a:pPr>
            <a:endParaRPr sz="900"/>
          </a:p>
          <a:p>
            <a:pPr algn="r">
              <a:defRPr sz="1600"/>
            </a:pPr>
            <a:r>
              <a:t>—Patrick Snow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asted-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7900" y="-6350"/>
            <a:ext cx="4321175" cy="5156200"/>
          </a:xfrm>
          <a:prstGeom prst="rect">
            <a:avLst/>
          </a:prstGeom>
          <a:ln w="63500">
            <a:solidFill>
              <a:schemeClr val="accent3">
                <a:lumOff val="44000"/>
              </a:schemeClr>
            </a:solidFill>
            <a:miter lim="0"/>
          </a:ln>
        </p:spPr>
      </p:pic>
      <p:pic>
        <p:nvPicPr>
          <p:cNvPr id="51" name="image4.jpeg" descr="Sam Snow Fairfield Lax Phot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462" y="1630362"/>
            <a:ext cx="5189538" cy="3490913"/>
          </a:xfrm>
          <a:prstGeom prst="rect">
            <a:avLst/>
          </a:prstGeom>
          <a:ln w="63500">
            <a:solidFill>
              <a:schemeClr val="accent3">
                <a:lumOff val="44000"/>
              </a:schemeClr>
            </a:solidFill>
            <a:miter lim="0"/>
          </a:ln>
          <a:effectLst>
            <a:outerShdw blurRad="190500" dist="156842" dir="2576340" rotWithShape="0">
              <a:srgbClr val="000000"/>
            </a:outerShdw>
          </a:effectLst>
        </p:spPr>
      </p:pic>
      <p:pic>
        <p:nvPicPr>
          <p:cNvPr id="52" name="image5.png" descr="denver outlaws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07200" y="80962"/>
            <a:ext cx="2217738" cy="1425576"/>
          </a:xfrm>
          <a:prstGeom prst="rect">
            <a:avLst/>
          </a:prstGeom>
          <a:ln w="12700">
            <a:miter lim="400000"/>
          </a:ln>
          <a:effectLst>
            <a:outerShdw blurRad="50800" dist="105671" dir="2576327" rotWithShape="0">
              <a:srgbClr val="535353"/>
            </a:outerShdw>
          </a:effectLst>
        </p:spPr>
      </p:pic>
      <p:sp>
        <p:nvSpPr>
          <p:cNvPr id="53" name="Shape 53"/>
          <p:cNvSpPr/>
          <p:nvPr/>
        </p:nvSpPr>
        <p:spPr>
          <a:xfrm>
            <a:off x="3013868" y="1814512"/>
            <a:ext cx="2219326" cy="133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>
                <a:solidFill>
                  <a:schemeClr val="accent3">
                    <a:lumOff val="44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Sam Snow</a:t>
            </a:r>
          </a:p>
          <a:p>
            <a:pPr algn="ctr"/>
            <a:r>
              <a:rPr>
                <a:solidFill>
                  <a:schemeClr val="accent3">
                    <a:lumOff val="44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Fairfield University</a:t>
            </a:r>
          </a:p>
          <a:p>
            <a:pPr algn="ctr"/>
            <a:r>
              <a:rPr>
                <a:solidFill>
                  <a:schemeClr val="accent3">
                    <a:lumOff val="44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55</a:t>
            </a:r>
            <a:r>
              <a:rPr baseline="30000">
                <a:solidFill>
                  <a:schemeClr val="accent3">
                    <a:lumOff val="44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th</a:t>
            </a:r>
            <a:r>
              <a:rPr>
                <a:solidFill>
                  <a:schemeClr val="accent3">
                    <a:lumOff val="44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 Pick </a:t>
            </a:r>
            <a:br>
              <a:rPr>
                <a:solidFill>
                  <a:schemeClr val="accent3">
                    <a:lumOff val="44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>
                <a:solidFill>
                  <a:schemeClr val="accent3">
                    <a:lumOff val="44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2013 Major League Lacrosse Draft</a:t>
            </a:r>
          </a:p>
        </p:txBody>
      </p:sp>
      <p:pic>
        <p:nvPicPr>
          <p:cNvPr id="54" name="photo 2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44146" y="-7938"/>
            <a:ext cx="1484009" cy="2323151"/>
          </a:xfrm>
          <a:prstGeom prst="rect">
            <a:avLst/>
          </a:prstGeom>
          <a:ln w="12700">
            <a:miter lim="400000"/>
          </a:ln>
          <a:effectLst>
            <a:outerShdw blurRad="50800" dist="105671" dir="2576327" rotWithShape="0">
              <a:srgbClr val="000000">
                <a:alpha val="80662"/>
              </a:srgbClr>
            </a:outerShdw>
          </a:effectLst>
        </p:spPr>
      </p:pic>
      <p:pic>
        <p:nvPicPr>
          <p:cNvPr id="55" name="photo 1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367212" y="30162"/>
            <a:ext cx="827088" cy="1527176"/>
          </a:xfrm>
          <a:prstGeom prst="rect">
            <a:avLst/>
          </a:prstGeom>
          <a:ln w="12700">
            <a:miter lim="400000"/>
          </a:ln>
          <a:effectLst>
            <a:outerShdw blurRad="50800" dist="105671" dir="2576327" rotWithShape="0">
              <a:srgbClr val="000000">
                <a:alpha val="80662"/>
              </a:srgbClr>
            </a:outerShdw>
          </a:effectLst>
        </p:spPr>
      </p:pic>
      <p:pic>
        <p:nvPicPr>
          <p:cNvPr id="56" name="launch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44153" y="233393"/>
            <a:ext cx="1387960" cy="1120714"/>
          </a:xfrm>
          <a:prstGeom prst="rect">
            <a:avLst/>
          </a:prstGeom>
          <a:ln w="12700">
            <a:miter lim="400000"/>
          </a:ln>
          <a:effectLst>
            <a:outerShdw blurRad="50800" dist="105671" dir="2576327" rotWithShape="0">
              <a:srgbClr val="000000">
                <a:alpha val="80662"/>
              </a:srgbClr>
            </a:outerShdw>
          </a:effectLst>
        </p:spPr>
      </p:pic>
      <p:pic>
        <p:nvPicPr>
          <p:cNvPr id="57" name="pasted-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877374" y="233393"/>
            <a:ext cx="1120714" cy="11207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482" y="177242"/>
            <a:ext cx="8761036" cy="536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93858" y="884237"/>
            <a:ext cx="3301771" cy="4017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jack snow cro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3908" y="884237"/>
            <a:ext cx="3450555" cy="4017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/>
        </p:nvSpPr>
        <p:spPr>
          <a:xfrm>
            <a:off x="873893" y="595653"/>
            <a:ext cx="7396214" cy="3952182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  <a:bevel/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  <p:pic>
        <p:nvPicPr>
          <p:cNvPr id="6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4143" y="1323121"/>
            <a:ext cx="6495714" cy="24972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9009" y="276395"/>
            <a:ext cx="3053390" cy="4590710"/>
          </a:xfrm>
          <a:prstGeom prst="rect">
            <a:avLst/>
          </a:prstGeom>
          <a:ln w="12700">
            <a:miter lim="400000"/>
          </a:ln>
          <a:effectLst>
            <a:outerShdw blurRad="190500" dist="59184" rotWithShape="0">
              <a:srgbClr val="000000"/>
            </a:outerShdw>
          </a:effectLst>
        </p:spPr>
      </p:pic>
      <p:sp>
        <p:nvSpPr>
          <p:cNvPr id="67" name="Shape 67"/>
          <p:cNvSpPr/>
          <p:nvPr/>
        </p:nvSpPr>
        <p:spPr>
          <a:xfrm>
            <a:off x="3869250" y="289095"/>
            <a:ext cx="3027990" cy="456531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  <a:bevel/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68" name="Shape 68"/>
          <p:cNvSpPr/>
          <p:nvPr/>
        </p:nvSpPr>
        <p:spPr>
          <a:xfrm>
            <a:off x="4511934" y="519432"/>
            <a:ext cx="1742623" cy="929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 anchor="ctr">
            <a:spAutoFit/>
          </a:bodyPr>
          <a:lstStyle/>
          <a:p>
            <a:pPr algn="ctr"/>
            <a:r>
              <a:t>GOOD-BYE </a:t>
            </a:r>
          </a:p>
          <a:p>
            <a:pPr algn="ctr"/>
            <a:r>
              <a:t>COMPLETION </a:t>
            </a:r>
          </a:p>
          <a:p>
            <a:pPr algn="ctr"/>
            <a:r>
              <a:t>LETTER</a:t>
            </a:r>
          </a:p>
        </p:txBody>
      </p:sp>
      <p:pic>
        <p:nvPicPr>
          <p:cNvPr id="69" name="IMG_902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13100" y="1469104"/>
            <a:ext cx="2451891" cy="3269187"/>
          </a:xfrm>
          <a:prstGeom prst="rect">
            <a:avLst/>
          </a:prstGeom>
          <a:ln w="12700">
            <a:miter lim="400000"/>
          </a:ln>
          <a:effectLst>
            <a:outerShdw blurRad="190500" dist="59184" rotWithShape="0">
              <a:srgbClr val="000000"/>
            </a:outerShdw>
          </a:effectLst>
        </p:spPr>
      </p:pic>
      <p:pic>
        <p:nvPicPr>
          <p:cNvPr id="70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42457" y="2110994"/>
            <a:ext cx="1939985" cy="16216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8787" y="-288925"/>
            <a:ext cx="8609013" cy="57213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4999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4999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bevel/>
        </a:ln>
        <a:effectLst>
          <a:outerShdw blurRad="38100" dist="23000" dir="5400000" rotWithShape="0">
            <a:srgbClr val="000000">
              <a:alpha val="34999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4999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4999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bevel/>
        </a:ln>
        <a:effectLst>
          <a:outerShdw blurRad="38100" dist="23000" dir="5400000" rotWithShape="0">
            <a:srgbClr val="000000">
              <a:alpha val="34999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249</Words>
  <Application>Microsoft Office PowerPoint</Application>
  <PresentationFormat>On-screen Show (16:9)</PresentationFormat>
  <Paragraphs>57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Carla Earnest</dc:creator>
  <cp:lastModifiedBy>Carla Earnest</cp:lastModifiedBy>
  <cp:revision>1</cp:revision>
  <dcterms:modified xsi:type="dcterms:W3CDTF">2016-10-03T15:57:47Z</dcterms:modified>
</cp:coreProperties>
</file>