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charts/chart1.xml" ContentType="application/vnd.openxmlformats-officedocument.drawingml.char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 id="2147483827" r:id="rId2"/>
    <p:sldMasterId id="2147483841" r:id="rId3"/>
    <p:sldMasterId id="2147483855" r:id="rId4"/>
  </p:sldMasterIdLst>
  <p:notesMasterIdLst>
    <p:notesMasterId r:id="rId39"/>
  </p:notesMasterIdLst>
  <p:handoutMasterIdLst>
    <p:handoutMasterId r:id="rId40"/>
  </p:handoutMasterIdLst>
  <p:sldIdLst>
    <p:sldId id="256" r:id="rId5"/>
    <p:sldId id="1109" r:id="rId6"/>
    <p:sldId id="257" r:id="rId7"/>
    <p:sldId id="1087" r:id="rId8"/>
    <p:sldId id="1088" r:id="rId9"/>
    <p:sldId id="1089" r:id="rId10"/>
    <p:sldId id="1107" r:id="rId11"/>
    <p:sldId id="1091" r:id="rId12"/>
    <p:sldId id="1090" r:id="rId13"/>
    <p:sldId id="1092" r:id="rId14"/>
    <p:sldId id="259" r:id="rId15"/>
    <p:sldId id="1093" r:id="rId16"/>
    <p:sldId id="1094" r:id="rId17"/>
    <p:sldId id="1095" r:id="rId18"/>
    <p:sldId id="1064" r:id="rId19"/>
    <p:sldId id="1096" r:id="rId20"/>
    <p:sldId id="1097" r:id="rId21"/>
    <p:sldId id="1098" r:id="rId22"/>
    <p:sldId id="1069" r:id="rId23"/>
    <p:sldId id="1071" r:id="rId24"/>
    <p:sldId id="306" r:id="rId25"/>
    <p:sldId id="1101" r:id="rId26"/>
    <p:sldId id="263" r:id="rId27"/>
    <p:sldId id="1084" r:id="rId28"/>
    <p:sldId id="1075" r:id="rId29"/>
    <p:sldId id="1108" r:id="rId30"/>
    <p:sldId id="1103" r:id="rId31"/>
    <p:sldId id="258" r:id="rId32"/>
    <p:sldId id="1074" r:id="rId33"/>
    <p:sldId id="1079" r:id="rId34"/>
    <p:sldId id="1105" r:id="rId35"/>
    <p:sldId id="1106" r:id="rId36"/>
    <p:sldId id="1081" r:id="rId37"/>
    <p:sldId id="266" r:id="rId38"/>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9A46260-90A0-404E-8ADD-1DBFCFDC0CAB}">
          <p14:sldIdLst>
            <p14:sldId id="256"/>
            <p14:sldId id="1109"/>
            <p14:sldId id="257"/>
            <p14:sldId id="1087"/>
            <p14:sldId id="1088"/>
            <p14:sldId id="1089"/>
            <p14:sldId id="1107"/>
            <p14:sldId id="1091"/>
            <p14:sldId id="1090"/>
            <p14:sldId id="1092"/>
            <p14:sldId id="259"/>
            <p14:sldId id="1093"/>
            <p14:sldId id="1094"/>
            <p14:sldId id="1095"/>
            <p14:sldId id="1064"/>
            <p14:sldId id="1096"/>
            <p14:sldId id="1097"/>
            <p14:sldId id="1098"/>
            <p14:sldId id="1069"/>
            <p14:sldId id="1071"/>
            <p14:sldId id="306"/>
            <p14:sldId id="1101"/>
            <p14:sldId id="263"/>
            <p14:sldId id="1084"/>
            <p14:sldId id="1075"/>
            <p14:sldId id="1108"/>
            <p14:sldId id="1103"/>
            <p14:sldId id="258"/>
            <p14:sldId id="1074"/>
            <p14:sldId id="1079"/>
            <p14:sldId id="1105"/>
            <p14:sldId id="1106"/>
            <p14:sldId id="1081"/>
            <p14:sldId id="26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580"/>
  </p:normalViewPr>
  <p:slideViewPr>
    <p:cSldViewPr showGuides="1">
      <p:cViewPr varScale="1">
        <p:scale>
          <a:sx n="101" d="100"/>
          <a:sy n="101" d="100"/>
        </p:scale>
        <p:origin x="516" y="90"/>
      </p:cViewPr>
      <p:guideLst>
        <p:guide orient="horz" pos="1620"/>
        <p:guide pos="2880"/>
      </p:guideLst>
    </p:cSldViewPr>
  </p:slideViewPr>
  <p:notesTextViewPr>
    <p:cViewPr>
      <p:scale>
        <a:sx n="1" d="1"/>
        <a:sy n="1" d="1"/>
      </p:scale>
      <p:origin x="0" y="0"/>
    </p:cViewPr>
  </p:notesTextViewPr>
  <p:notesViewPr>
    <p:cSldViewPr>
      <p:cViewPr varScale="1">
        <p:scale>
          <a:sx n="59" d="100"/>
          <a:sy n="59" d="100"/>
        </p:scale>
        <p:origin x="292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18F-4A4C-A945-E8D4A6E48AA9}"/>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18F-4A4C-A945-E8D4A6E48AA9}"/>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18F-4A4C-A945-E8D4A6E48AA9}"/>
            </c:ext>
          </c:extLst>
        </c:ser>
        <c:dLbls>
          <c:showLegendKey val="0"/>
          <c:showVal val="0"/>
          <c:showCatName val="0"/>
          <c:showSerName val="0"/>
          <c:showPercent val="0"/>
          <c:showBubbleSize val="0"/>
        </c:dLbls>
        <c:gapWidth val="150"/>
        <c:shape val="box"/>
        <c:axId val="184153216"/>
        <c:axId val="184154752"/>
        <c:axId val="0"/>
      </c:bar3DChart>
      <c:catAx>
        <c:axId val="184153216"/>
        <c:scaling>
          <c:orientation val="minMax"/>
        </c:scaling>
        <c:delete val="0"/>
        <c:axPos val="b"/>
        <c:numFmt formatCode="General" sourceLinked="0"/>
        <c:majorTickMark val="out"/>
        <c:minorTickMark val="none"/>
        <c:tickLblPos val="nextTo"/>
        <c:crossAx val="184154752"/>
        <c:crosses val="autoZero"/>
        <c:auto val="1"/>
        <c:lblAlgn val="ctr"/>
        <c:lblOffset val="100"/>
        <c:noMultiLvlLbl val="0"/>
      </c:catAx>
      <c:valAx>
        <c:axId val="184154752"/>
        <c:scaling>
          <c:orientation val="minMax"/>
        </c:scaling>
        <c:delete val="0"/>
        <c:axPos val="l"/>
        <c:majorGridlines/>
        <c:numFmt formatCode="General" sourceLinked="1"/>
        <c:majorTickMark val="out"/>
        <c:minorTickMark val="none"/>
        <c:tickLblPos val="nextTo"/>
        <c:crossAx val="184153216"/>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diagrams/_rels/data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289EC6-32FC-4939-B408-A9112C97604C}"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395064D3-1CF0-48F5-B1F0-2ACF048C39F5}">
      <dgm:prSet/>
      <dgm:spPr/>
      <dgm:t>
        <a:bodyPr/>
        <a:lstStyle/>
        <a:p>
          <a:r>
            <a:rPr lang="en-US" dirty="0">
              <a:latin typeface="Arial" panose="020B0604020202020204" pitchFamily="34" charset="0"/>
              <a:cs typeface="Arial" panose="020B0604020202020204" pitchFamily="34" charset="0"/>
            </a:rPr>
            <a:t>2022 AVERAGE SALE PRICE $ 403,000</a:t>
          </a:r>
        </a:p>
      </dgm:t>
    </dgm:pt>
    <dgm:pt modelId="{12BCB669-4F91-4781-A26A-CA43D7E890FE}" type="parTrans" cxnId="{4A2670DD-8CB7-48D8-BDDE-A69565A7B451}">
      <dgm:prSet/>
      <dgm:spPr/>
      <dgm:t>
        <a:bodyPr/>
        <a:lstStyle/>
        <a:p>
          <a:endParaRPr lang="en-US"/>
        </a:p>
      </dgm:t>
    </dgm:pt>
    <dgm:pt modelId="{1C23639D-6A15-499F-9369-A6753CA51E28}" type="sibTrans" cxnId="{4A2670DD-8CB7-48D8-BDDE-A69565A7B451}">
      <dgm:prSet/>
      <dgm:spPr/>
      <dgm:t>
        <a:bodyPr/>
        <a:lstStyle/>
        <a:p>
          <a:endParaRPr lang="en-US"/>
        </a:p>
      </dgm:t>
    </dgm:pt>
    <dgm:pt modelId="{E469A1E8-16A5-45C8-92DC-8550F99FAA9C}">
      <dgm:prSet/>
      <dgm:spPr/>
      <dgm:t>
        <a:bodyPr/>
        <a:lstStyle/>
        <a:p>
          <a:r>
            <a:rPr lang="en-US" dirty="0">
              <a:latin typeface="Arial" panose="020B0604020202020204" pitchFamily="34" charset="0"/>
              <a:cs typeface="Arial" panose="020B0604020202020204" pitchFamily="34" charset="0"/>
            </a:rPr>
            <a:t>AVERAGE COMISSION $ 10,760</a:t>
          </a:r>
        </a:p>
      </dgm:t>
    </dgm:pt>
    <dgm:pt modelId="{3CAFE21A-1CA8-4DBE-B75A-D0C0EB3B6A7A}" type="parTrans" cxnId="{DB02FFCD-0470-4D2C-A757-3E5DE5C0AA8F}">
      <dgm:prSet/>
      <dgm:spPr/>
      <dgm:t>
        <a:bodyPr/>
        <a:lstStyle/>
        <a:p>
          <a:endParaRPr lang="en-US"/>
        </a:p>
      </dgm:t>
    </dgm:pt>
    <dgm:pt modelId="{7391C5C3-4C77-4B7A-BCD3-0CF4790CD35D}" type="sibTrans" cxnId="{DB02FFCD-0470-4D2C-A757-3E5DE5C0AA8F}">
      <dgm:prSet/>
      <dgm:spPr/>
      <dgm:t>
        <a:bodyPr/>
        <a:lstStyle/>
        <a:p>
          <a:endParaRPr lang="en-US"/>
        </a:p>
      </dgm:t>
    </dgm:pt>
    <dgm:pt modelId="{E10BAF6C-BBFD-4A72-92FB-31B7ED21EDD4}">
      <dgm:prSet/>
      <dgm:spPr/>
      <dgm:t>
        <a:bodyPr/>
        <a:lstStyle/>
        <a:p>
          <a:r>
            <a:rPr lang="en-US" dirty="0">
              <a:latin typeface="Arial" panose="020B0604020202020204" pitchFamily="34" charset="0"/>
              <a:cs typeface="Arial" panose="020B0604020202020204" pitchFamily="34" charset="0"/>
            </a:rPr>
            <a:t>AVERAGE REFERRAL $ 3,976</a:t>
          </a:r>
        </a:p>
      </dgm:t>
    </dgm:pt>
    <dgm:pt modelId="{C5A6BEC3-E203-4335-BEDE-C6B02BCCA2B9}" type="parTrans" cxnId="{339C2AFF-D349-4DBF-9BAF-FB28797639F7}">
      <dgm:prSet/>
      <dgm:spPr/>
      <dgm:t>
        <a:bodyPr/>
        <a:lstStyle/>
        <a:p>
          <a:endParaRPr lang="en-US"/>
        </a:p>
      </dgm:t>
    </dgm:pt>
    <dgm:pt modelId="{F65C5A21-9AD5-43E4-A705-45073C145CB0}" type="sibTrans" cxnId="{339C2AFF-D349-4DBF-9BAF-FB28797639F7}">
      <dgm:prSet/>
      <dgm:spPr/>
      <dgm:t>
        <a:bodyPr/>
        <a:lstStyle/>
        <a:p>
          <a:endParaRPr lang="en-US"/>
        </a:p>
      </dgm:t>
    </dgm:pt>
    <dgm:pt modelId="{83BC68EF-5469-414F-8102-8C6C942B60B5}">
      <dgm:prSet/>
      <dgm:spPr/>
      <dgm:t>
        <a:bodyPr/>
        <a:lstStyle/>
        <a:p>
          <a:r>
            <a:rPr lang="en-US" dirty="0">
              <a:latin typeface="Arial" panose="020B0604020202020204" pitchFamily="34" charset="0"/>
              <a:cs typeface="Arial" panose="020B0604020202020204" pitchFamily="34" charset="0"/>
            </a:rPr>
            <a:t>SO, WHAT IF…..</a:t>
          </a:r>
        </a:p>
      </dgm:t>
    </dgm:pt>
    <dgm:pt modelId="{5A8CFAA2-0938-4D0C-96F1-174F2A589A81}" type="parTrans" cxnId="{9ADACB72-12D1-4F5C-A191-A03F8899D756}">
      <dgm:prSet/>
      <dgm:spPr/>
      <dgm:t>
        <a:bodyPr/>
        <a:lstStyle/>
        <a:p>
          <a:endParaRPr lang="en-US"/>
        </a:p>
      </dgm:t>
    </dgm:pt>
    <dgm:pt modelId="{51087027-0A3D-49EF-AE39-DE837C76393D}" type="sibTrans" cxnId="{9ADACB72-12D1-4F5C-A191-A03F8899D756}">
      <dgm:prSet/>
      <dgm:spPr/>
      <dgm:t>
        <a:bodyPr/>
        <a:lstStyle/>
        <a:p>
          <a:endParaRPr lang="en-US"/>
        </a:p>
      </dgm:t>
    </dgm:pt>
    <dgm:pt modelId="{C840E779-C0EF-7F40-8FF4-3C69C933CC11}" type="pres">
      <dgm:prSet presAssocID="{99289EC6-32FC-4939-B408-A9112C97604C}" presName="linear" presStyleCnt="0">
        <dgm:presLayoutVars>
          <dgm:dir/>
          <dgm:animLvl val="lvl"/>
          <dgm:resizeHandles val="exact"/>
        </dgm:presLayoutVars>
      </dgm:prSet>
      <dgm:spPr/>
    </dgm:pt>
    <dgm:pt modelId="{D444DD14-19F1-A243-B54F-EE8BE551E3E9}" type="pres">
      <dgm:prSet presAssocID="{395064D3-1CF0-48F5-B1F0-2ACF048C39F5}" presName="parentLin" presStyleCnt="0"/>
      <dgm:spPr/>
    </dgm:pt>
    <dgm:pt modelId="{9E563817-C0E4-5D4E-A477-41B0DEDF57E4}" type="pres">
      <dgm:prSet presAssocID="{395064D3-1CF0-48F5-B1F0-2ACF048C39F5}" presName="parentLeftMargin" presStyleLbl="node1" presStyleIdx="0" presStyleCnt="4"/>
      <dgm:spPr/>
    </dgm:pt>
    <dgm:pt modelId="{D154DEA3-D151-CA4B-BB3A-CBC33F55E266}" type="pres">
      <dgm:prSet presAssocID="{395064D3-1CF0-48F5-B1F0-2ACF048C39F5}" presName="parentText" presStyleLbl="node1" presStyleIdx="0" presStyleCnt="4">
        <dgm:presLayoutVars>
          <dgm:chMax val="0"/>
          <dgm:bulletEnabled val="1"/>
        </dgm:presLayoutVars>
      </dgm:prSet>
      <dgm:spPr/>
    </dgm:pt>
    <dgm:pt modelId="{985B6A59-D3B8-C14D-A2DE-4C5C8CEE9909}" type="pres">
      <dgm:prSet presAssocID="{395064D3-1CF0-48F5-B1F0-2ACF048C39F5}" presName="negativeSpace" presStyleCnt="0"/>
      <dgm:spPr/>
    </dgm:pt>
    <dgm:pt modelId="{A7B5A7B9-5AFB-194A-A3E1-5854F7FAB9C3}" type="pres">
      <dgm:prSet presAssocID="{395064D3-1CF0-48F5-B1F0-2ACF048C39F5}" presName="childText" presStyleLbl="conFgAcc1" presStyleIdx="0" presStyleCnt="4">
        <dgm:presLayoutVars>
          <dgm:bulletEnabled val="1"/>
        </dgm:presLayoutVars>
      </dgm:prSet>
      <dgm:spPr/>
    </dgm:pt>
    <dgm:pt modelId="{F832D6BF-F70B-9F4C-AD5E-90FA2B9885AE}" type="pres">
      <dgm:prSet presAssocID="{1C23639D-6A15-499F-9369-A6753CA51E28}" presName="spaceBetweenRectangles" presStyleCnt="0"/>
      <dgm:spPr/>
    </dgm:pt>
    <dgm:pt modelId="{E8DD963E-8712-7346-B0A2-D477DE06901C}" type="pres">
      <dgm:prSet presAssocID="{E469A1E8-16A5-45C8-92DC-8550F99FAA9C}" presName="parentLin" presStyleCnt="0"/>
      <dgm:spPr/>
    </dgm:pt>
    <dgm:pt modelId="{F4AE5787-9F04-2F4A-A4E6-F02563530F49}" type="pres">
      <dgm:prSet presAssocID="{E469A1E8-16A5-45C8-92DC-8550F99FAA9C}" presName="parentLeftMargin" presStyleLbl="node1" presStyleIdx="0" presStyleCnt="4"/>
      <dgm:spPr/>
    </dgm:pt>
    <dgm:pt modelId="{470F6CF6-5BE5-8040-902C-4D0E6FB47C1D}" type="pres">
      <dgm:prSet presAssocID="{E469A1E8-16A5-45C8-92DC-8550F99FAA9C}" presName="parentText" presStyleLbl="node1" presStyleIdx="1" presStyleCnt="4">
        <dgm:presLayoutVars>
          <dgm:chMax val="0"/>
          <dgm:bulletEnabled val="1"/>
        </dgm:presLayoutVars>
      </dgm:prSet>
      <dgm:spPr/>
    </dgm:pt>
    <dgm:pt modelId="{2AA6275C-E70B-9046-8D2E-0EB921219607}" type="pres">
      <dgm:prSet presAssocID="{E469A1E8-16A5-45C8-92DC-8550F99FAA9C}" presName="negativeSpace" presStyleCnt="0"/>
      <dgm:spPr/>
    </dgm:pt>
    <dgm:pt modelId="{4F44608D-37F3-454B-83F2-61C670739BB5}" type="pres">
      <dgm:prSet presAssocID="{E469A1E8-16A5-45C8-92DC-8550F99FAA9C}" presName="childText" presStyleLbl="conFgAcc1" presStyleIdx="1" presStyleCnt="4">
        <dgm:presLayoutVars>
          <dgm:bulletEnabled val="1"/>
        </dgm:presLayoutVars>
      </dgm:prSet>
      <dgm:spPr/>
    </dgm:pt>
    <dgm:pt modelId="{811056A4-1CC2-F740-A6E0-73DC1875F051}" type="pres">
      <dgm:prSet presAssocID="{7391C5C3-4C77-4B7A-BCD3-0CF4790CD35D}" presName="spaceBetweenRectangles" presStyleCnt="0"/>
      <dgm:spPr/>
    </dgm:pt>
    <dgm:pt modelId="{1AE89FA8-F9E4-A041-B4E9-7196DA454A10}" type="pres">
      <dgm:prSet presAssocID="{E10BAF6C-BBFD-4A72-92FB-31B7ED21EDD4}" presName="parentLin" presStyleCnt="0"/>
      <dgm:spPr/>
    </dgm:pt>
    <dgm:pt modelId="{9148F4AC-673C-464C-AF67-E1CBF416D0EF}" type="pres">
      <dgm:prSet presAssocID="{E10BAF6C-BBFD-4A72-92FB-31B7ED21EDD4}" presName="parentLeftMargin" presStyleLbl="node1" presStyleIdx="1" presStyleCnt="4"/>
      <dgm:spPr/>
    </dgm:pt>
    <dgm:pt modelId="{DC16A174-E172-AB47-9676-83337A7F5ABF}" type="pres">
      <dgm:prSet presAssocID="{E10BAF6C-BBFD-4A72-92FB-31B7ED21EDD4}" presName="parentText" presStyleLbl="node1" presStyleIdx="2" presStyleCnt="4">
        <dgm:presLayoutVars>
          <dgm:chMax val="0"/>
          <dgm:bulletEnabled val="1"/>
        </dgm:presLayoutVars>
      </dgm:prSet>
      <dgm:spPr/>
    </dgm:pt>
    <dgm:pt modelId="{8B88E1B8-EA10-2244-A057-82B4DB943353}" type="pres">
      <dgm:prSet presAssocID="{E10BAF6C-BBFD-4A72-92FB-31B7ED21EDD4}" presName="negativeSpace" presStyleCnt="0"/>
      <dgm:spPr/>
    </dgm:pt>
    <dgm:pt modelId="{B51B31ED-3E34-1547-A67E-9348473486D9}" type="pres">
      <dgm:prSet presAssocID="{E10BAF6C-BBFD-4A72-92FB-31B7ED21EDD4}" presName="childText" presStyleLbl="conFgAcc1" presStyleIdx="2" presStyleCnt="4">
        <dgm:presLayoutVars>
          <dgm:bulletEnabled val="1"/>
        </dgm:presLayoutVars>
      </dgm:prSet>
      <dgm:spPr/>
    </dgm:pt>
    <dgm:pt modelId="{0CA53E75-7F3F-4E4E-A53E-691848F62A58}" type="pres">
      <dgm:prSet presAssocID="{F65C5A21-9AD5-43E4-A705-45073C145CB0}" presName="spaceBetweenRectangles" presStyleCnt="0"/>
      <dgm:spPr/>
    </dgm:pt>
    <dgm:pt modelId="{0CA62398-A614-1C42-899C-E97CB58E157E}" type="pres">
      <dgm:prSet presAssocID="{83BC68EF-5469-414F-8102-8C6C942B60B5}" presName="parentLin" presStyleCnt="0"/>
      <dgm:spPr/>
    </dgm:pt>
    <dgm:pt modelId="{8B0DE8C7-8A57-4D4E-89E8-D1735BF59AF3}" type="pres">
      <dgm:prSet presAssocID="{83BC68EF-5469-414F-8102-8C6C942B60B5}" presName="parentLeftMargin" presStyleLbl="node1" presStyleIdx="2" presStyleCnt="4"/>
      <dgm:spPr/>
    </dgm:pt>
    <dgm:pt modelId="{0B2277BE-5FD7-EB45-86E9-6D83D0224E33}" type="pres">
      <dgm:prSet presAssocID="{83BC68EF-5469-414F-8102-8C6C942B60B5}" presName="parentText" presStyleLbl="node1" presStyleIdx="3" presStyleCnt="4">
        <dgm:presLayoutVars>
          <dgm:chMax val="0"/>
          <dgm:bulletEnabled val="1"/>
        </dgm:presLayoutVars>
      </dgm:prSet>
      <dgm:spPr/>
    </dgm:pt>
    <dgm:pt modelId="{D56532B8-F7EE-1A49-80DC-909C1AD48767}" type="pres">
      <dgm:prSet presAssocID="{83BC68EF-5469-414F-8102-8C6C942B60B5}" presName="negativeSpace" presStyleCnt="0"/>
      <dgm:spPr/>
    </dgm:pt>
    <dgm:pt modelId="{48FBB719-AF3C-E74A-95D6-B2B31049BA83}" type="pres">
      <dgm:prSet presAssocID="{83BC68EF-5469-414F-8102-8C6C942B60B5}" presName="childText" presStyleLbl="conFgAcc1" presStyleIdx="3" presStyleCnt="4">
        <dgm:presLayoutVars>
          <dgm:bulletEnabled val="1"/>
        </dgm:presLayoutVars>
      </dgm:prSet>
      <dgm:spPr/>
    </dgm:pt>
  </dgm:ptLst>
  <dgm:cxnLst>
    <dgm:cxn modelId="{CE4B602B-1363-BD49-B2B3-CD000E160296}" type="presOf" srcId="{83BC68EF-5469-414F-8102-8C6C942B60B5}" destId="{8B0DE8C7-8A57-4D4E-89E8-D1735BF59AF3}" srcOrd="0" destOrd="0" presId="urn:microsoft.com/office/officeart/2005/8/layout/list1"/>
    <dgm:cxn modelId="{0E7BED30-3B48-7443-A2E5-6DEB68C07BEF}" type="presOf" srcId="{E469A1E8-16A5-45C8-92DC-8550F99FAA9C}" destId="{470F6CF6-5BE5-8040-902C-4D0E6FB47C1D}" srcOrd="1" destOrd="0" presId="urn:microsoft.com/office/officeart/2005/8/layout/list1"/>
    <dgm:cxn modelId="{0523E45B-30FB-2942-B52B-2AAAEB5FE696}" type="presOf" srcId="{395064D3-1CF0-48F5-B1F0-2ACF048C39F5}" destId="{D154DEA3-D151-CA4B-BB3A-CBC33F55E266}" srcOrd="1" destOrd="0" presId="urn:microsoft.com/office/officeart/2005/8/layout/list1"/>
    <dgm:cxn modelId="{D234E75B-D18C-A744-AAF2-B9BFD9B16547}" type="presOf" srcId="{395064D3-1CF0-48F5-B1F0-2ACF048C39F5}" destId="{9E563817-C0E4-5D4E-A477-41B0DEDF57E4}" srcOrd="0" destOrd="0" presId="urn:microsoft.com/office/officeart/2005/8/layout/list1"/>
    <dgm:cxn modelId="{700CEF62-878E-254E-98DE-D2B1C0C72460}" type="presOf" srcId="{83BC68EF-5469-414F-8102-8C6C942B60B5}" destId="{0B2277BE-5FD7-EB45-86E9-6D83D0224E33}" srcOrd="1" destOrd="0" presId="urn:microsoft.com/office/officeart/2005/8/layout/list1"/>
    <dgm:cxn modelId="{9ADACB72-12D1-4F5C-A191-A03F8899D756}" srcId="{99289EC6-32FC-4939-B408-A9112C97604C}" destId="{83BC68EF-5469-414F-8102-8C6C942B60B5}" srcOrd="3" destOrd="0" parTransId="{5A8CFAA2-0938-4D0C-96F1-174F2A589A81}" sibTransId="{51087027-0A3D-49EF-AE39-DE837C76393D}"/>
    <dgm:cxn modelId="{C09FD1A2-0C72-4042-A1A9-829472351844}" type="presOf" srcId="{E10BAF6C-BBFD-4A72-92FB-31B7ED21EDD4}" destId="{DC16A174-E172-AB47-9676-83337A7F5ABF}" srcOrd="1" destOrd="0" presId="urn:microsoft.com/office/officeart/2005/8/layout/list1"/>
    <dgm:cxn modelId="{FD406EA9-788D-8F45-A7D2-3AA4690FA682}" type="presOf" srcId="{99289EC6-32FC-4939-B408-A9112C97604C}" destId="{C840E779-C0EF-7F40-8FF4-3C69C933CC11}" srcOrd="0" destOrd="0" presId="urn:microsoft.com/office/officeart/2005/8/layout/list1"/>
    <dgm:cxn modelId="{9D00EEBE-F241-B048-80ED-79ED923E1A7B}" type="presOf" srcId="{E10BAF6C-BBFD-4A72-92FB-31B7ED21EDD4}" destId="{9148F4AC-673C-464C-AF67-E1CBF416D0EF}" srcOrd="0" destOrd="0" presId="urn:microsoft.com/office/officeart/2005/8/layout/list1"/>
    <dgm:cxn modelId="{CD3996CA-B7F8-3A4F-A474-9432DCDAFADA}" type="presOf" srcId="{E469A1E8-16A5-45C8-92DC-8550F99FAA9C}" destId="{F4AE5787-9F04-2F4A-A4E6-F02563530F49}" srcOrd="0" destOrd="0" presId="urn:microsoft.com/office/officeart/2005/8/layout/list1"/>
    <dgm:cxn modelId="{DB02FFCD-0470-4D2C-A757-3E5DE5C0AA8F}" srcId="{99289EC6-32FC-4939-B408-A9112C97604C}" destId="{E469A1E8-16A5-45C8-92DC-8550F99FAA9C}" srcOrd="1" destOrd="0" parTransId="{3CAFE21A-1CA8-4DBE-B75A-D0C0EB3B6A7A}" sibTransId="{7391C5C3-4C77-4B7A-BCD3-0CF4790CD35D}"/>
    <dgm:cxn modelId="{4A2670DD-8CB7-48D8-BDDE-A69565A7B451}" srcId="{99289EC6-32FC-4939-B408-A9112C97604C}" destId="{395064D3-1CF0-48F5-B1F0-2ACF048C39F5}" srcOrd="0" destOrd="0" parTransId="{12BCB669-4F91-4781-A26A-CA43D7E890FE}" sibTransId="{1C23639D-6A15-499F-9369-A6753CA51E28}"/>
    <dgm:cxn modelId="{339C2AFF-D349-4DBF-9BAF-FB28797639F7}" srcId="{99289EC6-32FC-4939-B408-A9112C97604C}" destId="{E10BAF6C-BBFD-4A72-92FB-31B7ED21EDD4}" srcOrd="2" destOrd="0" parTransId="{C5A6BEC3-E203-4335-BEDE-C6B02BCCA2B9}" sibTransId="{F65C5A21-9AD5-43E4-A705-45073C145CB0}"/>
    <dgm:cxn modelId="{CB9A0883-63EE-4547-8C59-12EE6CD04E72}" type="presParOf" srcId="{C840E779-C0EF-7F40-8FF4-3C69C933CC11}" destId="{D444DD14-19F1-A243-B54F-EE8BE551E3E9}" srcOrd="0" destOrd="0" presId="urn:microsoft.com/office/officeart/2005/8/layout/list1"/>
    <dgm:cxn modelId="{DA354CE5-F7B7-5D42-87C2-FA144639D2E6}" type="presParOf" srcId="{D444DD14-19F1-A243-B54F-EE8BE551E3E9}" destId="{9E563817-C0E4-5D4E-A477-41B0DEDF57E4}" srcOrd="0" destOrd="0" presId="urn:microsoft.com/office/officeart/2005/8/layout/list1"/>
    <dgm:cxn modelId="{8264BB4D-51B0-114F-9AB4-142D78C6D171}" type="presParOf" srcId="{D444DD14-19F1-A243-B54F-EE8BE551E3E9}" destId="{D154DEA3-D151-CA4B-BB3A-CBC33F55E266}" srcOrd="1" destOrd="0" presId="urn:microsoft.com/office/officeart/2005/8/layout/list1"/>
    <dgm:cxn modelId="{17693221-2A2B-D044-94F0-714445E59831}" type="presParOf" srcId="{C840E779-C0EF-7F40-8FF4-3C69C933CC11}" destId="{985B6A59-D3B8-C14D-A2DE-4C5C8CEE9909}" srcOrd="1" destOrd="0" presId="urn:microsoft.com/office/officeart/2005/8/layout/list1"/>
    <dgm:cxn modelId="{C750B5DA-6CA5-BA48-99A2-ED5E9B52DE22}" type="presParOf" srcId="{C840E779-C0EF-7F40-8FF4-3C69C933CC11}" destId="{A7B5A7B9-5AFB-194A-A3E1-5854F7FAB9C3}" srcOrd="2" destOrd="0" presId="urn:microsoft.com/office/officeart/2005/8/layout/list1"/>
    <dgm:cxn modelId="{062634A7-75F5-3E48-8496-1600B531EE5B}" type="presParOf" srcId="{C840E779-C0EF-7F40-8FF4-3C69C933CC11}" destId="{F832D6BF-F70B-9F4C-AD5E-90FA2B9885AE}" srcOrd="3" destOrd="0" presId="urn:microsoft.com/office/officeart/2005/8/layout/list1"/>
    <dgm:cxn modelId="{C245BB8C-B698-634A-9BF0-F93F8F0E950D}" type="presParOf" srcId="{C840E779-C0EF-7F40-8FF4-3C69C933CC11}" destId="{E8DD963E-8712-7346-B0A2-D477DE06901C}" srcOrd="4" destOrd="0" presId="urn:microsoft.com/office/officeart/2005/8/layout/list1"/>
    <dgm:cxn modelId="{9261E1F9-3B92-E54B-B6FA-F71EE7992A84}" type="presParOf" srcId="{E8DD963E-8712-7346-B0A2-D477DE06901C}" destId="{F4AE5787-9F04-2F4A-A4E6-F02563530F49}" srcOrd="0" destOrd="0" presId="urn:microsoft.com/office/officeart/2005/8/layout/list1"/>
    <dgm:cxn modelId="{BA3777CE-1B0D-994C-98D2-90390192AFE5}" type="presParOf" srcId="{E8DD963E-8712-7346-B0A2-D477DE06901C}" destId="{470F6CF6-5BE5-8040-902C-4D0E6FB47C1D}" srcOrd="1" destOrd="0" presId="urn:microsoft.com/office/officeart/2005/8/layout/list1"/>
    <dgm:cxn modelId="{E81A590D-DC68-8E40-AE32-C960A10D7322}" type="presParOf" srcId="{C840E779-C0EF-7F40-8FF4-3C69C933CC11}" destId="{2AA6275C-E70B-9046-8D2E-0EB921219607}" srcOrd="5" destOrd="0" presId="urn:microsoft.com/office/officeart/2005/8/layout/list1"/>
    <dgm:cxn modelId="{BD783ECC-5A30-0541-BD82-46D97B2AF42E}" type="presParOf" srcId="{C840E779-C0EF-7F40-8FF4-3C69C933CC11}" destId="{4F44608D-37F3-454B-83F2-61C670739BB5}" srcOrd="6" destOrd="0" presId="urn:microsoft.com/office/officeart/2005/8/layout/list1"/>
    <dgm:cxn modelId="{2A48E914-BE79-F74B-8EF8-C78D6202682E}" type="presParOf" srcId="{C840E779-C0EF-7F40-8FF4-3C69C933CC11}" destId="{811056A4-1CC2-F740-A6E0-73DC1875F051}" srcOrd="7" destOrd="0" presId="urn:microsoft.com/office/officeart/2005/8/layout/list1"/>
    <dgm:cxn modelId="{9D742546-AA16-4E41-AE24-5B8F174AE8EC}" type="presParOf" srcId="{C840E779-C0EF-7F40-8FF4-3C69C933CC11}" destId="{1AE89FA8-F9E4-A041-B4E9-7196DA454A10}" srcOrd="8" destOrd="0" presId="urn:microsoft.com/office/officeart/2005/8/layout/list1"/>
    <dgm:cxn modelId="{A006E0E4-CCE7-3046-AB42-8EC75B9B04EE}" type="presParOf" srcId="{1AE89FA8-F9E4-A041-B4E9-7196DA454A10}" destId="{9148F4AC-673C-464C-AF67-E1CBF416D0EF}" srcOrd="0" destOrd="0" presId="urn:microsoft.com/office/officeart/2005/8/layout/list1"/>
    <dgm:cxn modelId="{9737B21A-C0D5-C840-83B1-B667A5581DA3}" type="presParOf" srcId="{1AE89FA8-F9E4-A041-B4E9-7196DA454A10}" destId="{DC16A174-E172-AB47-9676-83337A7F5ABF}" srcOrd="1" destOrd="0" presId="urn:microsoft.com/office/officeart/2005/8/layout/list1"/>
    <dgm:cxn modelId="{B2B6B9F5-1FBB-804D-9067-A93C266A690A}" type="presParOf" srcId="{C840E779-C0EF-7F40-8FF4-3C69C933CC11}" destId="{8B88E1B8-EA10-2244-A057-82B4DB943353}" srcOrd="9" destOrd="0" presId="urn:microsoft.com/office/officeart/2005/8/layout/list1"/>
    <dgm:cxn modelId="{BCDFD209-2DBE-5446-B683-93157B95074E}" type="presParOf" srcId="{C840E779-C0EF-7F40-8FF4-3C69C933CC11}" destId="{B51B31ED-3E34-1547-A67E-9348473486D9}" srcOrd="10" destOrd="0" presId="urn:microsoft.com/office/officeart/2005/8/layout/list1"/>
    <dgm:cxn modelId="{294D7755-34C0-574B-A467-2E8E72C183B9}" type="presParOf" srcId="{C840E779-C0EF-7F40-8FF4-3C69C933CC11}" destId="{0CA53E75-7F3F-4E4E-A53E-691848F62A58}" srcOrd="11" destOrd="0" presId="urn:microsoft.com/office/officeart/2005/8/layout/list1"/>
    <dgm:cxn modelId="{53516BDD-9D98-7842-AC5B-D8E34CA69686}" type="presParOf" srcId="{C840E779-C0EF-7F40-8FF4-3C69C933CC11}" destId="{0CA62398-A614-1C42-899C-E97CB58E157E}" srcOrd="12" destOrd="0" presId="urn:microsoft.com/office/officeart/2005/8/layout/list1"/>
    <dgm:cxn modelId="{F9734773-D605-F544-8490-2F2D71CA4491}" type="presParOf" srcId="{0CA62398-A614-1C42-899C-E97CB58E157E}" destId="{8B0DE8C7-8A57-4D4E-89E8-D1735BF59AF3}" srcOrd="0" destOrd="0" presId="urn:microsoft.com/office/officeart/2005/8/layout/list1"/>
    <dgm:cxn modelId="{7D61AB24-E199-7040-AA72-CE60A8792325}" type="presParOf" srcId="{0CA62398-A614-1C42-899C-E97CB58E157E}" destId="{0B2277BE-5FD7-EB45-86E9-6D83D0224E33}" srcOrd="1" destOrd="0" presId="urn:microsoft.com/office/officeart/2005/8/layout/list1"/>
    <dgm:cxn modelId="{F67CB570-56F0-044F-B7DF-E0DD104F150F}" type="presParOf" srcId="{C840E779-C0EF-7F40-8FF4-3C69C933CC11}" destId="{D56532B8-F7EE-1A49-80DC-909C1AD48767}" srcOrd="13" destOrd="0" presId="urn:microsoft.com/office/officeart/2005/8/layout/list1"/>
    <dgm:cxn modelId="{D8B7C993-1961-734A-8D4E-B1B4A85B4BFB}" type="presParOf" srcId="{C840E779-C0EF-7F40-8FF4-3C69C933CC11}" destId="{48FBB719-AF3C-E74A-95D6-B2B31049BA83}"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2EE8DB-FE0D-4AAF-B4E7-370EB92AD53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01AA0D9-5942-4072-9ACE-34CFF16AF0A4}">
      <dgm:prSet/>
      <dgm:spPr/>
      <dgm:t>
        <a:bodyPr/>
        <a:lstStyle/>
        <a:p>
          <a:r>
            <a:rPr lang="en-US" dirty="0">
              <a:latin typeface="Arial" panose="020B0604020202020204" pitchFamily="34" charset="0"/>
              <a:cs typeface="Arial" panose="020B0604020202020204" pitchFamily="34" charset="0"/>
            </a:rPr>
            <a:t>4 REFERRALS 1 EVERY QTR. $ 15,905</a:t>
          </a:r>
        </a:p>
      </dgm:t>
    </dgm:pt>
    <dgm:pt modelId="{E59C5E48-9CBA-48D3-95B0-40171AEEE54E}" type="parTrans" cxnId="{6445727E-FA9E-4DD0-8D67-75A014579908}">
      <dgm:prSet/>
      <dgm:spPr/>
      <dgm:t>
        <a:bodyPr/>
        <a:lstStyle/>
        <a:p>
          <a:endParaRPr lang="en-US"/>
        </a:p>
      </dgm:t>
    </dgm:pt>
    <dgm:pt modelId="{B1E1CCED-7080-4450-8796-1B688389159B}" type="sibTrans" cxnId="{6445727E-FA9E-4DD0-8D67-75A014579908}">
      <dgm:prSet/>
      <dgm:spPr/>
      <dgm:t>
        <a:bodyPr/>
        <a:lstStyle/>
        <a:p>
          <a:endParaRPr lang="en-US"/>
        </a:p>
      </dgm:t>
    </dgm:pt>
    <dgm:pt modelId="{8D9BBD81-D7D6-42B5-BFA0-AB2272887E8A}">
      <dgm:prSet/>
      <dgm:spPr/>
      <dgm:t>
        <a:bodyPr/>
        <a:lstStyle/>
        <a:p>
          <a:r>
            <a:rPr lang="en-US" dirty="0">
              <a:latin typeface="Arial" panose="020B0604020202020204" pitchFamily="34" charset="0"/>
              <a:cs typeface="Arial" panose="020B0604020202020204" pitchFamily="34" charset="0"/>
            </a:rPr>
            <a:t>8 REFERRALS  2 EVERY QTR. $ 31,810</a:t>
          </a:r>
        </a:p>
      </dgm:t>
    </dgm:pt>
    <dgm:pt modelId="{8C9856FA-4A68-4D8D-9751-2331B9663263}" type="parTrans" cxnId="{EE0E8643-9A4C-4341-B090-8612F6E0B31F}">
      <dgm:prSet/>
      <dgm:spPr/>
      <dgm:t>
        <a:bodyPr/>
        <a:lstStyle/>
        <a:p>
          <a:endParaRPr lang="en-US"/>
        </a:p>
      </dgm:t>
    </dgm:pt>
    <dgm:pt modelId="{C319DA02-99E8-4446-A9DC-E241896264CE}" type="sibTrans" cxnId="{EE0E8643-9A4C-4341-B090-8612F6E0B31F}">
      <dgm:prSet/>
      <dgm:spPr/>
      <dgm:t>
        <a:bodyPr/>
        <a:lstStyle/>
        <a:p>
          <a:endParaRPr lang="en-US"/>
        </a:p>
      </dgm:t>
    </dgm:pt>
    <dgm:pt modelId="{1C78E280-0088-4581-8A7A-044A1A79EDB7}">
      <dgm:prSet/>
      <dgm:spPr/>
      <dgm:t>
        <a:bodyPr/>
        <a:lstStyle/>
        <a:p>
          <a:r>
            <a:rPr lang="en-US" dirty="0">
              <a:latin typeface="Arial" panose="020B0604020202020204" pitchFamily="34" charset="0"/>
              <a:cs typeface="Arial" panose="020B0604020202020204" pitchFamily="34" charset="0"/>
            </a:rPr>
            <a:t>12 REFERRALS 1 EVERY MONTH $ 63,620</a:t>
          </a:r>
        </a:p>
      </dgm:t>
    </dgm:pt>
    <dgm:pt modelId="{85B3C55B-4744-4A1A-8F0E-53628B724CF4}" type="parTrans" cxnId="{88887299-70A7-46B2-8E3E-3444FD5C44C1}">
      <dgm:prSet/>
      <dgm:spPr/>
      <dgm:t>
        <a:bodyPr/>
        <a:lstStyle/>
        <a:p>
          <a:endParaRPr lang="en-US"/>
        </a:p>
      </dgm:t>
    </dgm:pt>
    <dgm:pt modelId="{2AA129E0-D080-482C-A657-1CAFF46A8AC6}" type="sibTrans" cxnId="{88887299-70A7-46B2-8E3E-3444FD5C44C1}">
      <dgm:prSet/>
      <dgm:spPr/>
      <dgm:t>
        <a:bodyPr/>
        <a:lstStyle/>
        <a:p>
          <a:endParaRPr lang="en-US"/>
        </a:p>
      </dgm:t>
    </dgm:pt>
    <dgm:pt modelId="{4EB4EF27-7A33-434A-90A4-729FCFDE476C}">
      <dgm:prSet/>
      <dgm:spPr/>
      <dgm:t>
        <a:bodyPr/>
        <a:lstStyle/>
        <a:p>
          <a:r>
            <a:rPr lang="en-US" dirty="0">
              <a:latin typeface="Arial" panose="020B0604020202020204" pitchFamily="34" charset="0"/>
              <a:cs typeface="Arial" panose="020B0604020202020204" pitchFamily="34" charset="0"/>
            </a:rPr>
            <a:t>4 CLOSINGS 1 EVERY QTR. $ 43,040</a:t>
          </a:r>
        </a:p>
      </dgm:t>
    </dgm:pt>
    <dgm:pt modelId="{13531795-F390-41CB-BE78-F236F937BF82}" type="parTrans" cxnId="{EBB86DF8-E306-47C6-A046-FF75E840FDCF}">
      <dgm:prSet/>
      <dgm:spPr/>
      <dgm:t>
        <a:bodyPr/>
        <a:lstStyle/>
        <a:p>
          <a:endParaRPr lang="en-US"/>
        </a:p>
      </dgm:t>
    </dgm:pt>
    <dgm:pt modelId="{35225295-E065-4352-9407-F9A563C381F4}" type="sibTrans" cxnId="{EBB86DF8-E306-47C6-A046-FF75E840FDCF}">
      <dgm:prSet/>
      <dgm:spPr/>
      <dgm:t>
        <a:bodyPr/>
        <a:lstStyle/>
        <a:p>
          <a:endParaRPr lang="en-US"/>
        </a:p>
      </dgm:t>
    </dgm:pt>
    <dgm:pt modelId="{00A0E40E-F4AA-428C-998F-5F842FC6C8E3}">
      <dgm:prSet/>
      <dgm:spPr/>
      <dgm:t>
        <a:bodyPr/>
        <a:lstStyle/>
        <a:p>
          <a:r>
            <a:rPr lang="en-US" dirty="0">
              <a:latin typeface="Arial" panose="020B0604020202020204" pitchFamily="34" charset="0"/>
              <a:cs typeface="Arial" panose="020B0604020202020204" pitchFamily="34" charset="0"/>
            </a:rPr>
            <a:t>8 CLOSINGS 2 EVERY QTR. $ 86,080</a:t>
          </a:r>
        </a:p>
      </dgm:t>
    </dgm:pt>
    <dgm:pt modelId="{E6764790-118A-4E91-AB65-E8560187ED5D}" type="parTrans" cxnId="{39608738-BECE-444C-B9C2-7266EBB0D2E3}">
      <dgm:prSet/>
      <dgm:spPr/>
      <dgm:t>
        <a:bodyPr/>
        <a:lstStyle/>
        <a:p>
          <a:endParaRPr lang="en-US"/>
        </a:p>
      </dgm:t>
    </dgm:pt>
    <dgm:pt modelId="{52FEF81C-D1BB-4DE0-9EFE-A290A379B482}" type="sibTrans" cxnId="{39608738-BECE-444C-B9C2-7266EBB0D2E3}">
      <dgm:prSet/>
      <dgm:spPr/>
      <dgm:t>
        <a:bodyPr/>
        <a:lstStyle/>
        <a:p>
          <a:endParaRPr lang="en-US"/>
        </a:p>
      </dgm:t>
    </dgm:pt>
    <dgm:pt modelId="{28E29805-244D-4112-B17F-A5CB4DBAF093}">
      <dgm:prSet/>
      <dgm:spPr/>
      <dgm:t>
        <a:bodyPr/>
        <a:lstStyle/>
        <a:p>
          <a:r>
            <a:rPr lang="en-US" dirty="0">
              <a:latin typeface="Arial" panose="020B0604020202020204" pitchFamily="34" charset="0"/>
              <a:cs typeface="Arial" panose="020B0604020202020204" pitchFamily="34" charset="0"/>
            </a:rPr>
            <a:t>12 CLOSINGS 1 EVERY MONTH $ 129,210</a:t>
          </a:r>
        </a:p>
      </dgm:t>
    </dgm:pt>
    <dgm:pt modelId="{7A93E708-2EB0-44AB-907B-63824FF78ECB}" type="parTrans" cxnId="{BA261FE0-0292-4861-A360-F2578BEF6D64}">
      <dgm:prSet/>
      <dgm:spPr/>
      <dgm:t>
        <a:bodyPr/>
        <a:lstStyle/>
        <a:p>
          <a:endParaRPr lang="en-US"/>
        </a:p>
      </dgm:t>
    </dgm:pt>
    <dgm:pt modelId="{3C1455D1-37BB-44F3-8CF7-19E0A328E6DA}" type="sibTrans" cxnId="{BA261FE0-0292-4861-A360-F2578BEF6D64}">
      <dgm:prSet/>
      <dgm:spPr/>
      <dgm:t>
        <a:bodyPr/>
        <a:lstStyle/>
        <a:p>
          <a:endParaRPr lang="en-US"/>
        </a:p>
      </dgm:t>
    </dgm:pt>
    <dgm:pt modelId="{D49FA025-9BEB-9349-AC4E-72D4FC64EECC}" type="pres">
      <dgm:prSet presAssocID="{CE2EE8DB-FE0D-4AAF-B4E7-370EB92AD53E}" presName="vert0" presStyleCnt="0">
        <dgm:presLayoutVars>
          <dgm:dir/>
          <dgm:animOne val="branch"/>
          <dgm:animLvl val="lvl"/>
        </dgm:presLayoutVars>
      </dgm:prSet>
      <dgm:spPr/>
    </dgm:pt>
    <dgm:pt modelId="{6FD9EC9D-7522-9640-9B16-0207F5847F78}" type="pres">
      <dgm:prSet presAssocID="{601AA0D9-5942-4072-9ACE-34CFF16AF0A4}" presName="thickLine" presStyleLbl="alignNode1" presStyleIdx="0" presStyleCnt="6"/>
      <dgm:spPr/>
    </dgm:pt>
    <dgm:pt modelId="{44DC3DB6-5CEB-E641-B783-834AEAA1421A}" type="pres">
      <dgm:prSet presAssocID="{601AA0D9-5942-4072-9ACE-34CFF16AF0A4}" presName="horz1" presStyleCnt="0"/>
      <dgm:spPr/>
    </dgm:pt>
    <dgm:pt modelId="{E9AD0093-C539-194A-9FF1-8D07D0EFB4C1}" type="pres">
      <dgm:prSet presAssocID="{601AA0D9-5942-4072-9ACE-34CFF16AF0A4}" presName="tx1" presStyleLbl="revTx" presStyleIdx="0" presStyleCnt="6"/>
      <dgm:spPr/>
    </dgm:pt>
    <dgm:pt modelId="{B392C0BB-E530-CE47-BDDE-D0D7FB38D28E}" type="pres">
      <dgm:prSet presAssocID="{601AA0D9-5942-4072-9ACE-34CFF16AF0A4}" presName="vert1" presStyleCnt="0"/>
      <dgm:spPr/>
    </dgm:pt>
    <dgm:pt modelId="{C53481C0-B42C-8A4B-9C93-B19B386564C5}" type="pres">
      <dgm:prSet presAssocID="{8D9BBD81-D7D6-42B5-BFA0-AB2272887E8A}" presName="thickLine" presStyleLbl="alignNode1" presStyleIdx="1" presStyleCnt="6"/>
      <dgm:spPr/>
    </dgm:pt>
    <dgm:pt modelId="{739C44A5-0352-F642-9390-DCD2D5CF6AF3}" type="pres">
      <dgm:prSet presAssocID="{8D9BBD81-D7D6-42B5-BFA0-AB2272887E8A}" presName="horz1" presStyleCnt="0"/>
      <dgm:spPr/>
    </dgm:pt>
    <dgm:pt modelId="{FF3D3AE3-FA2F-C743-B008-960788D4D1D4}" type="pres">
      <dgm:prSet presAssocID="{8D9BBD81-D7D6-42B5-BFA0-AB2272887E8A}" presName="tx1" presStyleLbl="revTx" presStyleIdx="1" presStyleCnt="6"/>
      <dgm:spPr/>
    </dgm:pt>
    <dgm:pt modelId="{32039360-40DF-2345-AF3D-ED6D00336C72}" type="pres">
      <dgm:prSet presAssocID="{8D9BBD81-D7D6-42B5-BFA0-AB2272887E8A}" presName="vert1" presStyleCnt="0"/>
      <dgm:spPr/>
    </dgm:pt>
    <dgm:pt modelId="{D0720EA8-FC8F-7D44-8C2F-3934CF3539B8}" type="pres">
      <dgm:prSet presAssocID="{1C78E280-0088-4581-8A7A-044A1A79EDB7}" presName="thickLine" presStyleLbl="alignNode1" presStyleIdx="2" presStyleCnt="6"/>
      <dgm:spPr/>
    </dgm:pt>
    <dgm:pt modelId="{0A44F8B0-FEF5-ED4B-A230-7029E95B838D}" type="pres">
      <dgm:prSet presAssocID="{1C78E280-0088-4581-8A7A-044A1A79EDB7}" presName="horz1" presStyleCnt="0"/>
      <dgm:spPr/>
    </dgm:pt>
    <dgm:pt modelId="{8EF234FB-A83F-4746-AFB8-43B19505DB97}" type="pres">
      <dgm:prSet presAssocID="{1C78E280-0088-4581-8A7A-044A1A79EDB7}" presName="tx1" presStyleLbl="revTx" presStyleIdx="2" presStyleCnt="6"/>
      <dgm:spPr/>
    </dgm:pt>
    <dgm:pt modelId="{BAF57C21-2665-ED47-810A-0E077A7964FF}" type="pres">
      <dgm:prSet presAssocID="{1C78E280-0088-4581-8A7A-044A1A79EDB7}" presName="vert1" presStyleCnt="0"/>
      <dgm:spPr/>
    </dgm:pt>
    <dgm:pt modelId="{789FE963-4F6F-6341-BB21-E10AC3F4DA69}" type="pres">
      <dgm:prSet presAssocID="{4EB4EF27-7A33-434A-90A4-729FCFDE476C}" presName="thickLine" presStyleLbl="alignNode1" presStyleIdx="3" presStyleCnt="6"/>
      <dgm:spPr/>
    </dgm:pt>
    <dgm:pt modelId="{34070DFB-A19C-734F-A73C-93126B136CA6}" type="pres">
      <dgm:prSet presAssocID="{4EB4EF27-7A33-434A-90A4-729FCFDE476C}" presName="horz1" presStyleCnt="0"/>
      <dgm:spPr/>
    </dgm:pt>
    <dgm:pt modelId="{F746F43F-0A06-E848-BFDC-2ADE3CB01680}" type="pres">
      <dgm:prSet presAssocID="{4EB4EF27-7A33-434A-90A4-729FCFDE476C}" presName="tx1" presStyleLbl="revTx" presStyleIdx="3" presStyleCnt="6"/>
      <dgm:spPr/>
    </dgm:pt>
    <dgm:pt modelId="{6D02788A-4A51-6049-A46C-45ED140D34F0}" type="pres">
      <dgm:prSet presAssocID="{4EB4EF27-7A33-434A-90A4-729FCFDE476C}" presName="vert1" presStyleCnt="0"/>
      <dgm:spPr/>
    </dgm:pt>
    <dgm:pt modelId="{C17A23E1-6039-1D41-9414-07278BABA1B7}" type="pres">
      <dgm:prSet presAssocID="{00A0E40E-F4AA-428C-998F-5F842FC6C8E3}" presName="thickLine" presStyleLbl="alignNode1" presStyleIdx="4" presStyleCnt="6"/>
      <dgm:spPr/>
    </dgm:pt>
    <dgm:pt modelId="{65D886E9-940A-2847-8E11-1078CA6CF4F1}" type="pres">
      <dgm:prSet presAssocID="{00A0E40E-F4AA-428C-998F-5F842FC6C8E3}" presName="horz1" presStyleCnt="0"/>
      <dgm:spPr/>
    </dgm:pt>
    <dgm:pt modelId="{6370D3D5-DA39-884B-889E-BF52A4E1DABD}" type="pres">
      <dgm:prSet presAssocID="{00A0E40E-F4AA-428C-998F-5F842FC6C8E3}" presName="tx1" presStyleLbl="revTx" presStyleIdx="4" presStyleCnt="6"/>
      <dgm:spPr/>
    </dgm:pt>
    <dgm:pt modelId="{89B903E0-9B68-5847-A706-D477DA45138C}" type="pres">
      <dgm:prSet presAssocID="{00A0E40E-F4AA-428C-998F-5F842FC6C8E3}" presName="vert1" presStyleCnt="0"/>
      <dgm:spPr/>
    </dgm:pt>
    <dgm:pt modelId="{63AA2F3C-D6F5-A54C-BF36-0872406C665C}" type="pres">
      <dgm:prSet presAssocID="{28E29805-244D-4112-B17F-A5CB4DBAF093}" presName="thickLine" presStyleLbl="alignNode1" presStyleIdx="5" presStyleCnt="6"/>
      <dgm:spPr/>
    </dgm:pt>
    <dgm:pt modelId="{05DB38AA-361B-1345-9454-BADA94340D1F}" type="pres">
      <dgm:prSet presAssocID="{28E29805-244D-4112-B17F-A5CB4DBAF093}" presName="horz1" presStyleCnt="0"/>
      <dgm:spPr/>
    </dgm:pt>
    <dgm:pt modelId="{553C3159-202D-BB4F-A2EA-1EBFAE4682A3}" type="pres">
      <dgm:prSet presAssocID="{28E29805-244D-4112-B17F-A5CB4DBAF093}" presName="tx1" presStyleLbl="revTx" presStyleIdx="5" presStyleCnt="6"/>
      <dgm:spPr/>
    </dgm:pt>
    <dgm:pt modelId="{1A3CA813-04F8-8743-B8D6-1DD276BD4E95}" type="pres">
      <dgm:prSet presAssocID="{28E29805-244D-4112-B17F-A5CB4DBAF093}" presName="vert1" presStyleCnt="0"/>
      <dgm:spPr/>
    </dgm:pt>
  </dgm:ptLst>
  <dgm:cxnLst>
    <dgm:cxn modelId="{31B82E13-93DA-3541-B5DE-145EAAA04CB0}" type="presOf" srcId="{601AA0D9-5942-4072-9ACE-34CFF16AF0A4}" destId="{E9AD0093-C539-194A-9FF1-8D07D0EFB4C1}" srcOrd="0" destOrd="0" presId="urn:microsoft.com/office/officeart/2008/layout/LinedList"/>
    <dgm:cxn modelId="{F6681A1F-6A20-CA44-8560-18D4E768E61B}" type="presOf" srcId="{8D9BBD81-D7D6-42B5-BFA0-AB2272887E8A}" destId="{FF3D3AE3-FA2F-C743-B008-960788D4D1D4}" srcOrd="0" destOrd="0" presId="urn:microsoft.com/office/officeart/2008/layout/LinedList"/>
    <dgm:cxn modelId="{4DF5F322-C26C-3242-8644-031D8770A801}" type="presOf" srcId="{CE2EE8DB-FE0D-4AAF-B4E7-370EB92AD53E}" destId="{D49FA025-9BEB-9349-AC4E-72D4FC64EECC}" srcOrd="0" destOrd="0" presId="urn:microsoft.com/office/officeart/2008/layout/LinedList"/>
    <dgm:cxn modelId="{39608738-BECE-444C-B9C2-7266EBB0D2E3}" srcId="{CE2EE8DB-FE0D-4AAF-B4E7-370EB92AD53E}" destId="{00A0E40E-F4AA-428C-998F-5F842FC6C8E3}" srcOrd="4" destOrd="0" parTransId="{E6764790-118A-4E91-AB65-E8560187ED5D}" sibTransId="{52FEF81C-D1BB-4DE0-9EFE-A290A379B482}"/>
    <dgm:cxn modelId="{EE0E8643-9A4C-4341-B090-8612F6E0B31F}" srcId="{CE2EE8DB-FE0D-4AAF-B4E7-370EB92AD53E}" destId="{8D9BBD81-D7D6-42B5-BFA0-AB2272887E8A}" srcOrd="1" destOrd="0" parTransId="{8C9856FA-4A68-4D8D-9751-2331B9663263}" sibTransId="{C319DA02-99E8-4446-A9DC-E241896264CE}"/>
    <dgm:cxn modelId="{EA420447-3927-4D4F-A3E7-EB1591104FC7}" type="presOf" srcId="{28E29805-244D-4112-B17F-A5CB4DBAF093}" destId="{553C3159-202D-BB4F-A2EA-1EBFAE4682A3}" srcOrd="0" destOrd="0" presId="urn:microsoft.com/office/officeart/2008/layout/LinedList"/>
    <dgm:cxn modelId="{2559474B-03AE-AB4D-83D9-3E971CFEC436}" type="presOf" srcId="{1C78E280-0088-4581-8A7A-044A1A79EDB7}" destId="{8EF234FB-A83F-4746-AFB8-43B19505DB97}" srcOrd="0" destOrd="0" presId="urn:microsoft.com/office/officeart/2008/layout/LinedList"/>
    <dgm:cxn modelId="{2D98A54D-4E97-5A42-B138-02E5CCA8300E}" type="presOf" srcId="{00A0E40E-F4AA-428C-998F-5F842FC6C8E3}" destId="{6370D3D5-DA39-884B-889E-BF52A4E1DABD}" srcOrd="0" destOrd="0" presId="urn:microsoft.com/office/officeart/2008/layout/LinedList"/>
    <dgm:cxn modelId="{6445727E-FA9E-4DD0-8D67-75A014579908}" srcId="{CE2EE8DB-FE0D-4AAF-B4E7-370EB92AD53E}" destId="{601AA0D9-5942-4072-9ACE-34CFF16AF0A4}" srcOrd="0" destOrd="0" parTransId="{E59C5E48-9CBA-48D3-95B0-40171AEEE54E}" sibTransId="{B1E1CCED-7080-4450-8796-1B688389159B}"/>
    <dgm:cxn modelId="{B1627F86-97E2-ED4A-B9DE-97D079A90F7D}" type="presOf" srcId="{4EB4EF27-7A33-434A-90A4-729FCFDE476C}" destId="{F746F43F-0A06-E848-BFDC-2ADE3CB01680}" srcOrd="0" destOrd="0" presId="urn:microsoft.com/office/officeart/2008/layout/LinedList"/>
    <dgm:cxn modelId="{88887299-70A7-46B2-8E3E-3444FD5C44C1}" srcId="{CE2EE8DB-FE0D-4AAF-B4E7-370EB92AD53E}" destId="{1C78E280-0088-4581-8A7A-044A1A79EDB7}" srcOrd="2" destOrd="0" parTransId="{85B3C55B-4744-4A1A-8F0E-53628B724CF4}" sibTransId="{2AA129E0-D080-482C-A657-1CAFF46A8AC6}"/>
    <dgm:cxn modelId="{BA261FE0-0292-4861-A360-F2578BEF6D64}" srcId="{CE2EE8DB-FE0D-4AAF-B4E7-370EB92AD53E}" destId="{28E29805-244D-4112-B17F-A5CB4DBAF093}" srcOrd="5" destOrd="0" parTransId="{7A93E708-2EB0-44AB-907B-63824FF78ECB}" sibTransId="{3C1455D1-37BB-44F3-8CF7-19E0A328E6DA}"/>
    <dgm:cxn modelId="{EBB86DF8-E306-47C6-A046-FF75E840FDCF}" srcId="{CE2EE8DB-FE0D-4AAF-B4E7-370EB92AD53E}" destId="{4EB4EF27-7A33-434A-90A4-729FCFDE476C}" srcOrd="3" destOrd="0" parTransId="{13531795-F390-41CB-BE78-F236F937BF82}" sibTransId="{35225295-E065-4352-9407-F9A563C381F4}"/>
    <dgm:cxn modelId="{F33E2763-AC08-E045-A698-89DA8863ABA8}" type="presParOf" srcId="{D49FA025-9BEB-9349-AC4E-72D4FC64EECC}" destId="{6FD9EC9D-7522-9640-9B16-0207F5847F78}" srcOrd="0" destOrd="0" presId="urn:microsoft.com/office/officeart/2008/layout/LinedList"/>
    <dgm:cxn modelId="{0870C8CD-B374-804E-B7E6-0617236999D1}" type="presParOf" srcId="{D49FA025-9BEB-9349-AC4E-72D4FC64EECC}" destId="{44DC3DB6-5CEB-E641-B783-834AEAA1421A}" srcOrd="1" destOrd="0" presId="urn:microsoft.com/office/officeart/2008/layout/LinedList"/>
    <dgm:cxn modelId="{7558CD5D-FCE8-6C42-9EC3-82DEABABA57C}" type="presParOf" srcId="{44DC3DB6-5CEB-E641-B783-834AEAA1421A}" destId="{E9AD0093-C539-194A-9FF1-8D07D0EFB4C1}" srcOrd="0" destOrd="0" presId="urn:microsoft.com/office/officeart/2008/layout/LinedList"/>
    <dgm:cxn modelId="{4FE0607F-5572-DB45-B811-9E3355E03DB6}" type="presParOf" srcId="{44DC3DB6-5CEB-E641-B783-834AEAA1421A}" destId="{B392C0BB-E530-CE47-BDDE-D0D7FB38D28E}" srcOrd="1" destOrd="0" presId="urn:microsoft.com/office/officeart/2008/layout/LinedList"/>
    <dgm:cxn modelId="{54E8FEBD-F812-E34C-BEF2-7F3844266424}" type="presParOf" srcId="{D49FA025-9BEB-9349-AC4E-72D4FC64EECC}" destId="{C53481C0-B42C-8A4B-9C93-B19B386564C5}" srcOrd="2" destOrd="0" presId="urn:microsoft.com/office/officeart/2008/layout/LinedList"/>
    <dgm:cxn modelId="{A2886943-7865-4B41-AEEE-3D8940F57A98}" type="presParOf" srcId="{D49FA025-9BEB-9349-AC4E-72D4FC64EECC}" destId="{739C44A5-0352-F642-9390-DCD2D5CF6AF3}" srcOrd="3" destOrd="0" presId="urn:microsoft.com/office/officeart/2008/layout/LinedList"/>
    <dgm:cxn modelId="{CE42A100-6CDA-8F44-A394-7ED9E307387F}" type="presParOf" srcId="{739C44A5-0352-F642-9390-DCD2D5CF6AF3}" destId="{FF3D3AE3-FA2F-C743-B008-960788D4D1D4}" srcOrd="0" destOrd="0" presId="urn:microsoft.com/office/officeart/2008/layout/LinedList"/>
    <dgm:cxn modelId="{7E9D2174-CF8C-754D-AE52-1A2BB1867742}" type="presParOf" srcId="{739C44A5-0352-F642-9390-DCD2D5CF6AF3}" destId="{32039360-40DF-2345-AF3D-ED6D00336C72}" srcOrd="1" destOrd="0" presId="urn:microsoft.com/office/officeart/2008/layout/LinedList"/>
    <dgm:cxn modelId="{C031C631-509B-004C-8DAE-61201F6F1B55}" type="presParOf" srcId="{D49FA025-9BEB-9349-AC4E-72D4FC64EECC}" destId="{D0720EA8-FC8F-7D44-8C2F-3934CF3539B8}" srcOrd="4" destOrd="0" presId="urn:microsoft.com/office/officeart/2008/layout/LinedList"/>
    <dgm:cxn modelId="{C4BBD5F5-1B6C-2541-8668-94A96589D2F5}" type="presParOf" srcId="{D49FA025-9BEB-9349-AC4E-72D4FC64EECC}" destId="{0A44F8B0-FEF5-ED4B-A230-7029E95B838D}" srcOrd="5" destOrd="0" presId="urn:microsoft.com/office/officeart/2008/layout/LinedList"/>
    <dgm:cxn modelId="{A9747F25-4266-2C49-BAE5-33430FE9CC02}" type="presParOf" srcId="{0A44F8B0-FEF5-ED4B-A230-7029E95B838D}" destId="{8EF234FB-A83F-4746-AFB8-43B19505DB97}" srcOrd="0" destOrd="0" presId="urn:microsoft.com/office/officeart/2008/layout/LinedList"/>
    <dgm:cxn modelId="{DDFE7FD6-0310-364C-B5FB-47743712B3A8}" type="presParOf" srcId="{0A44F8B0-FEF5-ED4B-A230-7029E95B838D}" destId="{BAF57C21-2665-ED47-810A-0E077A7964FF}" srcOrd="1" destOrd="0" presId="urn:microsoft.com/office/officeart/2008/layout/LinedList"/>
    <dgm:cxn modelId="{5B6D97DA-9137-DD49-9D98-B31E5614E3A7}" type="presParOf" srcId="{D49FA025-9BEB-9349-AC4E-72D4FC64EECC}" destId="{789FE963-4F6F-6341-BB21-E10AC3F4DA69}" srcOrd="6" destOrd="0" presId="urn:microsoft.com/office/officeart/2008/layout/LinedList"/>
    <dgm:cxn modelId="{24037179-2FE1-5248-8269-964497861CB2}" type="presParOf" srcId="{D49FA025-9BEB-9349-AC4E-72D4FC64EECC}" destId="{34070DFB-A19C-734F-A73C-93126B136CA6}" srcOrd="7" destOrd="0" presId="urn:microsoft.com/office/officeart/2008/layout/LinedList"/>
    <dgm:cxn modelId="{66F83480-C8DD-B947-910E-830F5064C91F}" type="presParOf" srcId="{34070DFB-A19C-734F-A73C-93126B136CA6}" destId="{F746F43F-0A06-E848-BFDC-2ADE3CB01680}" srcOrd="0" destOrd="0" presId="urn:microsoft.com/office/officeart/2008/layout/LinedList"/>
    <dgm:cxn modelId="{D587EB73-A238-F842-841D-37651B446777}" type="presParOf" srcId="{34070DFB-A19C-734F-A73C-93126B136CA6}" destId="{6D02788A-4A51-6049-A46C-45ED140D34F0}" srcOrd="1" destOrd="0" presId="urn:microsoft.com/office/officeart/2008/layout/LinedList"/>
    <dgm:cxn modelId="{502FB4C7-3096-BB4A-8152-0D4E386DE80E}" type="presParOf" srcId="{D49FA025-9BEB-9349-AC4E-72D4FC64EECC}" destId="{C17A23E1-6039-1D41-9414-07278BABA1B7}" srcOrd="8" destOrd="0" presId="urn:microsoft.com/office/officeart/2008/layout/LinedList"/>
    <dgm:cxn modelId="{ACB639F5-38FC-A24C-BDF0-FCA9F609679B}" type="presParOf" srcId="{D49FA025-9BEB-9349-AC4E-72D4FC64EECC}" destId="{65D886E9-940A-2847-8E11-1078CA6CF4F1}" srcOrd="9" destOrd="0" presId="urn:microsoft.com/office/officeart/2008/layout/LinedList"/>
    <dgm:cxn modelId="{5A54832C-910A-9147-9C1F-C22FD0FACEC4}" type="presParOf" srcId="{65D886E9-940A-2847-8E11-1078CA6CF4F1}" destId="{6370D3D5-DA39-884B-889E-BF52A4E1DABD}" srcOrd="0" destOrd="0" presId="urn:microsoft.com/office/officeart/2008/layout/LinedList"/>
    <dgm:cxn modelId="{8205DF7F-4458-134E-A367-99A8EDCAA614}" type="presParOf" srcId="{65D886E9-940A-2847-8E11-1078CA6CF4F1}" destId="{89B903E0-9B68-5847-A706-D477DA45138C}" srcOrd="1" destOrd="0" presId="urn:microsoft.com/office/officeart/2008/layout/LinedList"/>
    <dgm:cxn modelId="{C69BE6BD-C52D-9148-A1DC-970E4E6989C2}" type="presParOf" srcId="{D49FA025-9BEB-9349-AC4E-72D4FC64EECC}" destId="{63AA2F3C-D6F5-A54C-BF36-0872406C665C}" srcOrd="10" destOrd="0" presId="urn:microsoft.com/office/officeart/2008/layout/LinedList"/>
    <dgm:cxn modelId="{28E37D22-B793-8746-87D5-20DADAC40A0D}" type="presParOf" srcId="{D49FA025-9BEB-9349-AC4E-72D4FC64EECC}" destId="{05DB38AA-361B-1345-9454-BADA94340D1F}" srcOrd="11" destOrd="0" presId="urn:microsoft.com/office/officeart/2008/layout/LinedList"/>
    <dgm:cxn modelId="{43AECC47-5B84-D54C-88D1-838733E41B0D}" type="presParOf" srcId="{05DB38AA-361B-1345-9454-BADA94340D1F}" destId="{553C3159-202D-BB4F-A2EA-1EBFAE4682A3}" srcOrd="0" destOrd="0" presId="urn:microsoft.com/office/officeart/2008/layout/LinedList"/>
    <dgm:cxn modelId="{3F5CCCD2-C84A-FB46-BB77-BDC0904F267A}" type="presParOf" srcId="{05DB38AA-361B-1345-9454-BADA94340D1F}" destId="{1A3CA813-04F8-8743-B8D6-1DD276BD4E9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5E5922-6568-004C-8E64-F445A2ADA39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2399A956-A33A-9249-AA93-19B7C1A0215B}">
      <dgm:prSet phldrT="[Text]"/>
      <dgm:spPr/>
      <dgm:t>
        <a:bodyPr/>
        <a:lstStyle/>
        <a:p>
          <a:r>
            <a:rPr lang="en-US" b="1" dirty="0">
              <a:latin typeface="Arial" panose="020B0604020202020204" pitchFamily="34" charset="0"/>
              <a:cs typeface="Arial" panose="020B0604020202020204" pitchFamily="34" charset="0"/>
            </a:rPr>
            <a:t>Start up</a:t>
          </a:r>
        </a:p>
      </dgm:t>
    </dgm:pt>
    <dgm:pt modelId="{CDEDE756-D90B-8C4D-B9EF-1240032D4C22}" type="parTrans" cxnId="{4808A316-07CD-7D46-8CDE-E4944ECA1BB9}">
      <dgm:prSet/>
      <dgm:spPr/>
      <dgm:t>
        <a:bodyPr/>
        <a:lstStyle/>
        <a:p>
          <a:endParaRPr lang="en-US"/>
        </a:p>
      </dgm:t>
    </dgm:pt>
    <dgm:pt modelId="{04366B95-CAA0-4945-BFFC-6E4E29C0838E}" type="sibTrans" cxnId="{4808A316-07CD-7D46-8CDE-E4944ECA1BB9}">
      <dgm:prSet/>
      <dgm:spPr/>
      <dgm:t>
        <a:bodyPr/>
        <a:lstStyle/>
        <a:p>
          <a:endParaRPr lang="en-US" dirty="0"/>
        </a:p>
      </dgm:t>
    </dgm:pt>
    <dgm:pt modelId="{DAA5DD5C-5D5E-4D43-BB76-D80ED14A0678}">
      <dgm:prSet phldrT="[Text]"/>
      <dgm:spPr/>
      <dgm:t>
        <a:bodyPr/>
        <a:lstStyle/>
        <a:p>
          <a:pPr>
            <a:buFontTx/>
            <a:buNone/>
          </a:pPr>
          <a:r>
            <a:rPr lang="en-US" dirty="0">
              <a:latin typeface="Arial" panose="020B0604020202020204" pitchFamily="34" charset="0"/>
              <a:cs typeface="Arial" panose="020B0604020202020204" pitchFamily="34" charset="0"/>
            </a:rPr>
            <a:t>Support pilar growth by capturing referral opportunities and adding to the bottom line.</a:t>
          </a:r>
        </a:p>
      </dgm:t>
    </dgm:pt>
    <dgm:pt modelId="{5B206F1A-A1C1-654A-8C77-C4E7CAA17CF9}" type="parTrans" cxnId="{875D6E55-868B-354D-AFB3-F235A34F0868}">
      <dgm:prSet/>
      <dgm:spPr/>
      <dgm:t>
        <a:bodyPr/>
        <a:lstStyle/>
        <a:p>
          <a:endParaRPr lang="en-US"/>
        </a:p>
      </dgm:t>
    </dgm:pt>
    <dgm:pt modelId="{39B38F98-F345-DB4A-AC48-726B3C4F23FA}" type="sibTrans" cxnId="{875D6E55-868B-354D-AFB3-F235A34F0868}">
      <dgm:prSet/>
      <dgm:spPr/>
      <dgm:t>
        <a:bodyPr/>
        <a:lstStyle/>
        <a:p>
          <a:endParaRPr lang="en-US"/>
        </a:p>
      </dgm:t>
    </dgm:pt>
    <dgm:pt modelId="{F388DE9A-8441-3440-ACE8-75A73EFA7621}">
      <dgm:prSet phldrT="[Text]"/>
      <dgm:spPr/>
      <dgm:t>
        <a:bodyPr/>
        <a:lstStyle/>
        <a:p>
          <a:r>
            <a:rPr lang="en-US" b="1" dirty="0">
              <a:latin typeface="Arial" panose="020B0604020202020204" pitchFamily="34" charset="0"/>
              <a:cs typeface="Arial" panose="020B0604020202020204" pitchFamily="34" charset="0"/>
            </a:rPr>
            <a:t>Solo</a:t>
          </a:r>
        </a:p>
      </dgm:t>
    </dgm:pt>
    <dgm:pt modelId="{BEC34FD3-AF85-C744-BDDF-5333C7D29F63}" type="parTrans" cxnId="{A8784089-BC09-BF44-B080-1D0A008E6929}">
      <dgm:prSet/>
      <dgm:spPr/>
      <dgm:t>
        <a:bodyPr/>
        <a:lstStyle/>
        <a:p>
          <a:endParaRPr lang="en-US"/>
        </a:p>
      </dgm:t>
    </dgm:pt>
    <dgm:pt modelId="{573E2317-F217-5543-B1D6-ED55304AFF9E}" type="sibTrans" cxnId="{A8784089-BC09-BF44-B080-1D0A008E6929}">
      <dgm:prSet/>
      <dgm:spPr/>
      <dgm:t>
        <a:bodyPr/>
        <a:lstStyle/>
        <a:p>
          <a:endParaRPr lang="en-US" dirty="0"/>
        </a:p>
      </dgm:t>
    </dgm:pt>
    <dgm:pt modelId="{A011504B-8316-4548-935E-CBB57EB90FF8}">
      <dgm:prSet phldrT="[Text]"/>
      <dgm:spPr/>
      <dgm:t>
        <a:bodyPr/>
        <a:lstStyle/>
        <a:p>
          <a:pPr>
            <a:buFontTx/>
            <a:buNone/>
          </a:pPr>
          <a:r>
            <a:rPr lang="en-US" dirty="0">
              <a:latin typeface="Arial" panose="020B0604020202020204" pitchFamily="34" charset="0"/>
              <a:cs typeface="Arial" panose="020B0604020202020204" pitchFamily="34" charset="0"/>
            </a:rPr>
            <a:t>Transition from a referral-based business to providing real estate services. </a:t>
          </a:r>
        </a:p>
      </dgm:t>
    </dgm:pt>
    <dgm:pt modelId="{C270D13C-9BC3-E543-88DB-88F7FB934BA5}" type="parTrans" cxnId="{7EDBCBEE-CD75-8749-860A-C3E95E9E043C}">
      <dgm:prSet/>
      <dgm:spPr/>
      <dgm:t>
        <a:bodyPr/>
        <a:lstStyle/>
        <a:p>
          <a:endParaRPr lang="en-US"/>
        </a:p>
      </dgm:t>
    </dgm:pt>
    <dgm:pt modelId="{C49129E6-AC42-DB40-9A2F-DC0E283EDF1F}" type="sibTrans" cxnId="{7EDBCBEE-CD75-8749-860A-C3E95E9E043C}">
      <dgm:prSet/>
      <dgm:spPr/>
      <dgm:t>
        <a:bodyPr/>
        <a:lstStyle/>
        <a:p>
          <a:endParaRPr lang="en-US"/>
        </a:p>
      </dgm:t>
    </dgm:pt>
    <dgm:pt modelId="{65D120F4-062B-C843-A74F-DAF8CA4F1C68}">
      <dgm:prSet phldrT="[Text]"/>
      <dgm:spPr/>
      <dgm:t>
        <a:bodyPr/>
        <a:lstStyle/>
        <a:p>
          <a:r>
            <a:rPr lang="en-US" b="1" dirty="0">
              <a:latin typeface="Arial" panose="020B0604020202020204" pitchFamily="34" charset="0"/>
              <a:cs typeface="Arial" panose="020B0604020202020204" pitchFamily="34" charset="0"/>
            </a:rPr>
            <a:t>Growth</a:t>
          </a:r>
        </a:p>
      </dgm:t>
    </dgm:pt>
    <dgm:pt modelId="{A913CB17-21C8-E54B-BB3B-EA7D0CEC901A}" type="parTrans" cxnId="{FD61F4E7-9780-2741-B06D-67097CFB1260}">
      <dgm:prSet/>
      <dgm:spPr/>
      <dgm:t>
        <a:bodyPr/>
        <a:lstStyle/>
        <a:p>
          <a:endParaRPr lang="en-US"/>
        </a:p>
      </dgm:t>
    </dgm:pt>
    <dgm:pt modelId="{9821ED0D-FFAA-3848-8597-A8315D2275BE}" type="sibTrans" cxnId="{FD61F4E7-9780-2741-B06D-67097CFB1260}">
      <dgm:prSet/>
      <dgm:spPr/>
      <dgm:t>
        <a:bodyPr/>
        <a:lstStyle/>
        <a:p>
          <a:endParaRPr lang="en-US" dirty="0"/>
        </a:p>
      </dgm:t>
    </dgm:pt>
    <dgm:pt modelId="{19F93466-6E45-9D46-9891-6EF55A082C0F}">
      <dgm:prSet phldrT="[Text]"/>
      <dgm:spPr/>
      <dgm:t>
        <a:bodyPr/>
        <a:lstStyle/>
        <a:p>
          <a:pPr>
            <a:buNone/>
          </a:pPr>
          <a:r>
            <a:rPr lang="en-US" dirty="0">
              <a:latin typeface="Arial" panose="020B0604020202020204" pitchFamily="34" charset="0"/>
              <a:cs typeface="Arial" panose="020B0604020202020204" pitchFamily="34" charset="0"/>
            </a:rPr>
            <a:t>Growth by adding agents to support the development of the realty business.</a:t>
          </a:r>
        </a:p>
      </dgm:t>
    </dgm:pt>
    <dgm:pt modelId="{4C0E710F-F4E9-4A40-8703-E105F428C8AF}" type="parTrans" cxnId="{C010A00D-0F3E-BD4F-A8D0-A837C277D16D}">
      <dgm:prSet/>
      <dgm:spPr/>
      <dgm:t>
        <a:bodyPr/>
        <a:lstStyle/>
        <a:p>
          <a:endParaRPr lang="en-US"/>
        </a:p>
      </dgm:t>
    </dgm:pt>
    <dgm:pt modelId="{1DE090BA-0E87-3B49-8ED7-8C9733D1D731}" type="sibTrans" cxnId="{C010A00D-0F3E-BD4F-A8D0-A837C277D16D}">
      <dgm:prSet/>
      <dgm:spPr/>
      <dgm:t>
        <a:bodyPr/>
        <a:lstStyle/>
        <a:p>
          <a:endParaRPr lang="en-US"/>
        </a:p>
      </dgm:t>
    </dgm:pt>
    <dgm:pt modelId="{5B78089C-BD49-7543-976E-12484AFAF419}">
      <dgm:prSet/>
      <dgm:spPr/>
      <dgm:t>
        <a:bodyPr/>
        <a:lstStyle/>
        <a:p>
          <a:r>
            <a:rPr lang="en-US" b="1" dirty="0">
              <a:latin typeface="Arial" panose="020B0604020202020204" pitchFamily="34" charset="0"/>
              <a:cs typeface="Arial" panose="020B0604020202020204" pitchFamily="34" charset="0"/>
            </a:rPr>
            <a:t>Strategic</a:t>
          </a:r>
        </a:p>
      </dgm:t>
    </dgm:pt>
    <dgm:pt modelId="{4E02A263-94D1-0A40-BF31-3B327A67BA50}" type="parTrans" cxnId="{ECE9A4B3-09D4-574A-AAC7-8786C8C5342F}">
      <dgm:prSet/>
      <dgm:spPr/>
      <dgm:t>
        <a:bodyPr/>
        <a:lstStyle/>
        <a:p>
          <a:endParaRPr lang="en-US"/>
        </a:p>
      </dgm:t>
    </dgm:pt>
    <dgm:pt modelId="{5A081045-17E7-4E4C-8445-6471E2910867}" type="sibTrans" cxnId="{ECE9A4B3-09D4-574A-AAC7-8786C8C5342F}">
      <dgm:prSet/>
      <dgm:spPr/>
      <dgm:t>
        <a:bodyPr/>
        <a:lstStyle/>
        <a:p>
          <a:endParaRPr lang="en-US"/>
        </a:p>
      </dgm:t>
    </dgm:pt>
    <dgm:pt modelId="{5CA6CD00-4B5E-6640-B194-B51A9595B700}">
      <dgm:prSet/>
      <dgm:spPr/>
      <dgm:t>
        <a:bodyPr/>
        <a:lstStyle/>
        <a:p>
          <a:pPr>
            <a:buFontTx/>
            <a:buNone/>
          </a:pPr>
          <a:r>
            <a:rPr lang="en-US" dirty="0">
              <a:latin typeface="Arial" panose="020B0604020202020204" pitchFamily="34" charset="0"/>
              <a:cs typeface="Arial" panose="020B0604020202020204" pitchFamily="34" charset="0"/>
            </a:rPr>
            <a:t>Complete brokerage services focus is on recruiting and retaining agent base while building production.</a:t>
          </a:r>
        </a:p>
      </dgm:t>
    </dgm:pt>
    <dgm:pt modelId="{44EC5AA6-BCAE-D940-989A-715C12FEEA9C}" type="parTrans" cxnId="{78F4E268-9C0D-6444-89BB-8D360857F91A}">
      <dgm:prSet/>
      <dgm:spPr/>
      <dgm:t>
        <a:bodyPr/>
        <a:lstStyle/>
        <a:p>
          <a:endParaRPr lang="en-US"/>
        </a:p>
      </dgm:t>
    </dgm:pt>
    <dgm:pt modelId="{8CDA0A33-08EC-EC48-BE56-25196B89D8BE}" type="sibTrans" cxnId="{78F4E268-9C0D-6444-89BB-8D360857F91A}">
      <dgm:prSet/>
      <dgm:spPr/>
      <dgm:t>
        <a:bodyPr/>
        <a:lstStyle/>
        <a:p>
          <a:endParaRPr lang="en-US"/>
        </a:p>
      </dgm:t>
    </dgm:pt>
    <dgm:pt modelId="{037A56CF-006C-2543-9159-F2383FB93487}" type="pres">
      <dgm:prSet presAssocID="{BD5E5922-6568-004C-8E64-F445A2ADA39F}" presName="linear" presStyleCnt="0">
        <dgm:presLayoutVars>
          <dgm:animLvl val="lvl"/>
          <dgm:resizeHandles val="exact"/>
        </dgm:presLayoutVars>
      </dgm:prSet>
      <dgm:spPr/>
    </dgm:pt>
    <dgm:pt modelId="{D20B0FA9-00FD-4946-97EB-4E1C3C543CC2}" type="pres">
      <dgm:prSet presAssocID="{2399A956-A33A-9249-AA93-19B7C1A0215B}" presName="parentText" presStyleLbl="node1" presStyleIdx="0" presStyleCnt="4">
        <dgm:presLayoutVars>
          <dgm:chMax val="0"/>
          <dgm:bulletEnabled val="1"/>
        </dgm:presLayoutVars>
      </dgm:prSet>
      <dgm:spPr/>
    </dgm:pt>
    <dgm:pt modelId="{2DAC3777-B560-3D46-8323-11B5EEEFF1CE}" type="pres">
      <dgm:prSet presAssocID="{2399A956-A33A-9249-AA93-19B7C1A0215B}" presName="childText" presStyleLbl="revTx" presStyleIdx="0" presStyleCnt="4">
        <dgm:presLayoutVars>
          <dgm:bulletEnabled val="1"/>
        </dgm:presLayoutVars>
      </dgm:prSet>
      <dgm:spPr/>
    </dgm:pt>
    <dgm:pt modelId="{A50295F5-69E8-8542-A618-B0999E537992}" type="pres">
      <dgm:prSet presAssocID="{F388DE9A-8441-3440-ACE8-75A73EFA7621}" presName="parentText" presStyleLbl="node1" presStyleIdx="1" presStyleCnt="4">
        <dgm:presLayoutVars>
          <dgm:chMax val="0"/>
          <dgm:bulletEnabled val="1"/>
        </dgm:presLayoutVars>
      </dgm:prSet>
      <dgm:spPr/>
    </dgm:pt>
    <dgm:pt modelId="{92F04A90-497B-4848-A700-FA07E8217AF2}" type="pres">
      <dgm:prSet presAssocID="{F388DE9A-8441-3440-ACE8-75A73EFA7621}" presName="childText" presStyleLbl="revTx" presStyleIdx="1" presStyleCnt="4">
        <dgm:presLayoutVars>
          <dgm:bulletEnabled val="1"/>
        </dgm:presLayoutVars>
      </dgm:prSet>
      <dgm:spPr/>
    </dgm:pt>
    <dgm:pt modelId="{1F49D3AB-C95C-8B4A-8B4E-04BBEE10545F}" type="pres">
      <dgm:prSet presAssocID="{65D120F4-062B-C843-A74F-DAF8CA4F1C68}" presName="parentText" presStyleLbl="node1" presStyleIdx="2" presStyleCnt="4">
        <dgm:presLayoutVars>
          <dgm:chMax val="0"/>
          <dgm:bulletEnabled val="1"/>
        </dgm:presLayoutVars>
      </dgm:prSet>
      <dgm:spPr/>
    </dgm:pt>
    <dgm:pt modelId="{11F97884-0110-C94B-B154-1BAB5992440A}" type="pres">
      <dgm:prSet presAssocID="{65D120F4-062B-C843-A74F-DAF8CA4F1C68}" presName="childText" presStyleLbl="revTx" presStyleIdx="2" presStyleCnt="4">
        <dgm:presLayoutVars>
          <dgm:bulletEnabled val="1"/>
        </dgm:presLayoutVars>
      </dgm:prSet>
      <dgm:spPr/>
    </dgm:pt>
    <dgm:pt modelId="{50464882-BDAE-A44D-8A06-4800BDCBFF8D}" type="pres">
      <dgm:prSet presAssocID="{5B78089C-BD49-7543-976E-12484AFAF419}" presName="parentText" presStyleLbl="node1" presStyleIdx="3" presStyleCnt="4">
        <dgm:presLayoutVars>
          <dgm:chMax val="0"/>
          <dgm:bulletEnabled val="1"/>
        </dgm:presLayoutVars>
      </dgm:prSet>
      <dgm:spPr/>
    </dgm:pt>
    <dgm:pt modelId="{CDA99E0D-BB62-6644-BD39-D60DDE4FC3D6}" type="pres">
      <dgm:prSet presAssocID="{5B78089C-BD49-7543-976E-12484AFAF419}" presName="childText" presStyleLbl="revTx" presStyleIdx="3" presStyleCnt="4">
        <dgm:presLayoutVars>
          <dgm:bulletEnabled val="1"/>
        </dgm:presLayoutVars>
      </dgm:prSet>
      <dgm:spPr/>
    </dgm:pt>
  </dgm:ptLst>
  <dgm:cxnLst>
    <dgm:cxn modelId="{C010A00D-0F3E-BD4F-A8D0-A837C277D16D}" srcId="{65D120F4-062B-C843-A74F-DAF8CA4F1C68}" destId="{19F93466-6E45-9D46-9891-6EF55A082C0F}" srcOrd="0" destOrd="0" parTransId="{4C0E710F-F4E9-4A40-8703-E105F428C8AF}" sibTransId="{1DE090BA-0E87-3B49-8ED7-8C9733D1D731}"/>
    <dgm:cxn modelId="{4808A316-07CD-7D46-8CDE-E4944ECA1BB9}" srcId="{BD5E5922-6568-004C-8E64-F445A2ADA39F}" destId="{2399A956-A33A-9249-AA93-19B7C1A0215B}" srcOrd="0" destOrd="0" parTransId="{CDEDE756-D90B-8C4D-B9EF-1240032D4C22}" sibTransId="{04366B95-CAA0-4945-BFFC-6E4E29C0838E}"/>
    <dgm:cxn modelId="{8101AC17-E146-4D4F-B5A7-15E1E88025FD}" type="presOf" srcId="{F388DE9A-8441-3440-ACE8-75A73EFA7621}" destId="{A50295F5-69E8-8542-A618-B0999E537992}" srcOrd="0" destOrd="0" presId="urn:microsoft.com/office/officeart/2005/8/layout/vList2"/>
    <dgm:cxn modelId="{787FA018-A408-C042-951C-64EE19D81D82}" type="presOf" srcId="{2399A956-A33A-9249-AA93-19B7C1A0215B}" destId="{D20B0FA9-00FD-4946-97EB-4E1C3C543CC2}" srcOrd="0" destOrd="0" presId="urn:microsoft.com/office/officeart/2005/8/layout/vList2"/>
    <dgm:cxn modelId="{78F4E268-9C0D-6444-89BB-8D360857F91A}" srcId="{5B78089C-BD49-7543-976E-12484AFAF419}" destId="{5CA6CD00-4B5E-6640-B194-B51A9595B700}" srcOrd="0" destOrd="0" parTransId="{44EC5AA6-BCAE-D940-989A-715C12FEEA9C}" sibTransId="{8CDA0A33-08EC-EC48-BE56-25196B89D8BE}"/>
    <dgm:cxn modelId="{F6C7326D-B2EC-4049-B812-5BAA31783D32}" type="presOf" srcId="{DAA5DD5C-5D5E-4D43-BB76-D80ED14A0678}" destId="{2DAC3777-B560-3D46-8323-11B5EEEFF1CE}" srcOrd="0" destOrd="0" presId="urn:microsoft.com/office/officeart/2005/8/layout/vList2"/>
    <dgm:cxn modelId="{875D6E55-868B-354D-AFB3-F235A34F0868}" srcId="{2399A956-A33A-9249-AA93-19B7C1A0215B}" destId="{DAA5DD5C-5D5E-4D43-BB76-D80ED14A0678}" srcOrd="0" destOrd="0" parTransId="{5B206F1A-A1C1-654A-8C77-C4E7CAA17CF9}" sibTransId="{39B38F98-F345-DB4A-AC48-726B3C4F23FA}"/>
    <dgm:cxn modelId="{7D38D77A-4471-C846-A1BC-DBEC8C4C731F}" type="presOf" srcId="{65D120F4-062B-C843-A74F-DAF8CA4F1C68}" destId="{1F49D3AB-C95C-8B4A-8B4E-04BBEE10545F}" srcOrd="0" destOrd="0" presId="urn:microsoft.com/office/officeart/2005/8/layout/vList2"/>
    <dgm:cxn modelId="{2C428F87-7585-D44C-9D09-97D94BAC4917}" type="presOf" srcId="{5CA6CD00-4B5E-6640-B194-B51A9595B700}" destId="{CDA99E0D-BB62-6644-BD39-D60DDE4FC3D6}" srcOrd="0" destOrd="0" presId="urn:microsoft.com/office/officeart/2005/8/layout/vList2"/>
    <dgm:cxn modelId="{A8784089-BC09-BF44-B080-1D0A008E6929}" srcId="{BD5E5922-6568-004C-8E64-F445A2ADA39F}" destId="{F388DE9A-8441-3440-ACE8-75A73EFA7621}" srcOrd="1" destOrd="0" parTransId="{BEC34FD3-AF85-C744-BDDF-5333C7D29F63}" sibTransId="{573E2317-F217-5543-B1D6-ED55304AFF9E}"/>
    <dgm:cxn modelId="{68D8A0A8-5FDD-0549-8E95-24389360A81D}" type="presOf" srcId="{19F93466-6E45-9D46-9891-6EF55A082C0F}" destId="{11F97884-0110-C94B-B154-1BAB5992440A}" srcOrd="0" destOrd="0" presId="urn:microsoft.com/office/officeart/2005/8/layout/vList2"/>
    <dgm:cxn modelId="{ECE9A4B3-09D4-574A-AAC7-8786C8C5342F}" srcId="{BD5E5922-6568-004C-8E64-F445A2ADA39F}" destId="{5B78089C-BD49-7543-976E-12484AFAF419}" srcOrd="3" destOrd="0" parTransId="{4E02A263-94D1-0A40-BF31-3B327A67BA50}" sibTransId="{5A081045-17E7-4E4C-8445-6471E2910867}"/>
    <dgm:cxn modelId="{A682D9C1-4ABD-F044-88A9-2B20D92B1174}" type="presOf" srcId="{A011504B-8316-4548-935E-CBB57EB90FF8}" destId="{92F04A90-497B-4848-A700-FA07E8217AF2}" srcOrd="0" destOrd="0" presId="urn:microsoft.com/office/officeart/2005/8/layout/vList2"/>
    <dgm:cxn modelId="{FD61F4E7-9780-2741-B06D-67097CFB1260}" srcId="{BD5E5922-6568-004C-8E64-F445A2ADA39F}" destId="{65D120F4-062B-C843-A74F-DAF8CA4F1C68}" srcOrd="2" destOrd="0" parTransId="{A913CB17-21C8-E54B-BB3B-EA7D0CEC901A}" sibTransId="{9821ED0D-FFAA-3848-8597-A8315D2275BE}"/>
    <dgm:cxn modelId="{7EDBCBEE-CD75-8749-860A-C3E95E9E043C}" srcId="{F388DE9A-8441-3440-ACE8-75A73EFA7621}" destId="{A011504B-8316-4548-935E-CBB57EB90FF8}" srcOrd="0" destOrd="0" parTransId="{C270D13C-9BC3-E543-88DB-88F7FB934BA5}" sibTransId="{C49129E6-AC42-DB40-9A2F-DC0E283EDF1F}"/>
    <dgm:cxn modelId="{D88762F5-F805-E34E-8536-75F55EE8BD0F}" type="presOf" srcId="{5B78089C-BD49-7543-976E-12484AFAF419}" destId="{50464882-BDAE-A44D-8A06-4800BDCBFF8D}" srcOrd="0" destOrd="0" presId="urn:microsoft.com/office/officeart/2005/8/layout/vList2"/>
    <dgm:cxn modelId="{860E71FC-1E81-9445-9429-ED07AE895DBE}" type="presOf" srcId="{BD5E5922-6568-004C-8E64-F445A2ADA39F}" destId="{037A56CF-006C-2543-9159-F2383FB93487}" srcOrd="0" destOrd="0" presId="urn:microsoft.com/office/officeart/2005/8/layout/vList2"/>
    <dgm:cxn modelId="{26CB755F-5F10-984D-AF83-70889BBA30CA}" type="presParOf" srcId="{037A56CF-006C-2543-9159-F2383FB93487}" destId="{D20B0FA9-00FD-4946-97EB-4E1C3C543CC2}" srcOrd="0" destOrd="0" presId="urn:microsoft.com/office/officeart/2005/8/layout/vList2"/>
    <dgm:cxn modelId="{ADB055C8-C26B-E145-A6D5-D6933D61E57F}" type="presParOf" srcId="{037A56CF-006C-2543-9159-F2383FB93487}" destId="{2DAC3777-B560-3D46-8323-11B5EEEFF1CE}" srcOrd="1" destOrd="0" presId="urn:microsoft.com/office/officeart/2005/8/layout/vList2"/>
    <dgm:cxn modelId="{65F456A0-EC7D-0646-AC01-0FDA39D36107}" type="presParOf" srcId="{037A56CF-006C-2543-9159-F2383FB93487}" destId="{A50295F5-69E8-8542-A618-B0999E537992}" srcOrd="2" destOrd="0" presId="urn:microsoft.com/office/officeart/2005/8/layout/vList2"/>
    <dgm:cxn modelId="{30F2B511-90C0-5043-9FC5-4C69B38121F2}" type="presParOf" srcId="{037A56CF-006C-2543-9159-F2383FB93487}" destId="{92F04A90-497B-4848-A700-FA07E8217AF2}" srcOrd="3" destOrd="0" presId="urn:microsoft.com/office/officeart/2005/8/layout/vList2"/>
    <dgm:cxn modelId="{AC408506-598E-774A-AF7F-2B5EC06A6A2D}" type="presParOf" srcId="{037A56CF-006C-2543-9159-F2383FB93487}" destId="{1F49D3AB-C95C-8B4A-8B4E-04BBEE10545F}" srcOrd="4" destOrd="0" presId="urn:microsoft.com/office/officeart/2005/8/layout/vList2"/>
    <dgm:cxn modelId="{C74DFF62-63E3-4942-95C3-00C484598E00}" type="presParOf" srcId="{037A56CF-006C-2543-9159-F2383FB93487}" destId="{11F97884-0110-C94B-B154-1BAB5992440A}" srcOrd="5" destOrd="0" presId="urn:microsoft.com/office/officeart/2005/8/layout/vList2"/>
    <dgm:cxn modelId="{56D06E48-9403-9E41-AAFA-5532669D562B}" type="presParOf" srcId="{037A56CF-006C-2543-9159-F2383FB93487}" destId="{50464882-BDAE-A44D-8A06-4800BDCBFF8D}" srcOrd="6" destOrd="0" presId="urn:microsoft.com/office/officeart/2005/8/layout/vList2"/>
    <dgm:cxn modelId="{71095079-875D-8A48-B4D4-9C544F7D6942}" type="presParOf" srcId="{037A56CF-006C-2543-9159-F2383FB93487}" destId="{CDA99E0D-BB62-6644-BD39-D60DDE4FC3D6}"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08A2A4-B0C4-4A79-9B90-8023CCF6FB6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4DB1224-268C-48C9-A152-8A8AEE59B1F7}">
      <dgm:prSet/>
      <dgm:spPr/>
      <dgm:t>
        <a:bodyPr/>
        <a:lstStyle/>
        <a:p>
          <a:r>
            <a:rPr lang="en-US"/>
            <a:t>There are three choices:</a:t>
          </a:r>
        </a:p>
      </dgm:t>
    </dgm:pt>
    <dgm:pt modelId="{2F82CDC0-B4A9-4B9D-89C7-50FC0CEB5507}" type="parTrans" cxnId="{E4ABECDE-BFFE-42F6-8DAE-CD8BF44187F9}">
      <dgm:prSet/>
      <dgm:spPr/>
      <dgm:t>
        <a:bodyPr/>
        <a:lstStyle/>
        <a:p>
          <a:endParaRPr lang="en-US"/>
        </a:p>
      </dgm:t>
    </dgm:pt>
    <dgm:pt modelId="{64040A7E-32DA-40E1-A3BF-3AF4B6745FF3}" type="sibTrans" cxnId="{E4ABECDE-BFFE-42F6-8DAE-CD8BF44187F9}">
      <dgm:prSet/>
      <dgm:spPr/>
      <dgm:t>
        <a:bodyPr/>
        <a:lstStyle/>
        <a:p>
          <a:endParaRPr lang="en-US"/>
        </a:p>
      </dgm:t>
    </dgm:pt>
    <dgm:pt modelId="{65C2E117-4312-462C-B1B6-7F774EE1D97D}">
      <dgm:prSet custT="1"/>
      <dgm:spPr/>
      <dgm:t>
        <a:bodyPr/>
        <a:lstStyle/>
        <a:p>
          <a:r>
            <a:rPr lang="en-US" sz="2400" dirty="0">
              <a:latin typeface="Arial" panose="020B0604020202020204" pitchFamily="34" charset="0"/>
              <a:cs typeface="Arial" panose="020B0604020202020204" pitchFamily="34" charset="0"/>
            </a:rPr>
            <a:t>Place your license with a LFRO “Limited Function Referral Office”</a:t>
          </a:r>
        </a:p>
      </dgm:t>
    </dgm:pt>
    <dgm:pt modelId="{7BC2BCAC-2CF1-4E04-8C70-97B55D7FF97C}" type="parTrans" cxnId="{4D0A4585-E7C1-4E30-8673-7B78F7169B20}">
      <dgm:prSet/>
      <dgm:spPr/>
      <dgm:t>
        <a:bodyPr/>
        <a:lstStyle/>
        <a:p>
          <a:endParaRPr lang="en-US"/>
        </a:p>
      </dgm:t>
    </dgm:pt>
    <dgm:pt modelId="{5E8F07B9-2240-4DCE-95CD-F2EDB68F35FE}" type="sibTrans" cxnId="{4D0A4585-E7C1-4E30-8673-7B78F7169B20}">
      <dgm:prSet/>
      <dgm:spPr/>
      <dgm:t>
        <a:bodyPr/>
        <a:lstStyle/>
        <a:p>
          <a:endParaRPr lang="en-US"/>
        </a:p>
      </dgm:t>
    </dgm:pt>
    <dgm:pt modelId="{51E86F9F-0844-49ED-80AC-ECF5EDE91859}">
      <dgm:prSet custT="1"/>
      <dgm:spPr/>
      <dgm:t>
        <a:bodyPr/>
        <a:lstStyle/>
        <a:p>
          <a:r>
            <a:rPr lang="en-US" sz="2400" dirty="0">
              <a:latin typeface="Arial" panose="020B0604020202020204" pitchFamily="34" charset="0"/>
              <a:cs typeface="Arial" panose="020B0604020202020204" pitchFamily="34" charset="0"/>
            </a:rPr>
            <a:t>Obtain a broker for your company and follow the steps to be compliant with your state rules and requirements</a:t>
          </a:r>
        </a:p>
      </dgm:t>
    </dgm:pt>
    <dgm:pt modelId="{81838E11-012B-48D9-86FB-9B243850FB1C}" type="parTrans" cxnId="{80F009D3-452B-4C6E-B822-DC8757E25782}">
      <dgm:prSet/>
      <dgm:spPr/>
      <dgm:t>
        <a:bodyPr/>
        <a:lstStyle/>
        <a:p>
          <a:endParaRPr lang="en-US"/>
        </a:p>
      </dgm:t>
    </dgm:pt>
    <dgm:pt modelId="{AFDB73A4-BE9F-4657-ADEF-C7E82B5D6120}" type="sibTrans" cxnId="{80F009D3-452B-4C6E-B822-DC8757E25782}">
      <dgm:prSet/>
      <dgm:spPr/>
      <dgm:t>
        <a:bodyPr/>
        <a:lstStyle/>
        <a:p>
          <a:endParaRPr lang="en-US"/>
        </a:p>
      </dgm:t>
    </dgm:pt>
    <dgm:pt modelId="{F284C9F1-F75E-47D5-87A0-4B673D42A357}">
      <dgm:prSet custT="1"/>
      <dgm:spPr/>
      <dgm:t>
        <a:bodyPr/>
        <a:lstStyle/>
        <a:p>
          <a:r>
            <a:rPr lang="en-US" sz="2400" dirty="0">
              <a:latin typeface="Arial" panose="020B0604020202020204" pitchFamily="34" charset="0"/>
              <a:cs typeface="Arial" panose="020B0604020202020204" pitchFamily="34" charset="0"/>
            </a:rPr>
            <a:t>Place your license with an outside broker</a:t>
          </a:r>
        </a:p>
      </dgm:t>
    </dgm:pt>
    <dgm:pt modelId="{2A705400-DCB8-4186-82A8-AEEFC9D2100D}" type="parTrans" cxnId="{B4175420-17B8-4309-94A7-CF5D50B5545F}">
      <dgm:prSet/>
      <dgm:spPr/>
      <dgm:t>
        <a:bodyPr/>
        <a:lstStyle/>
        <a:p>
          <a:endParaRPr lang="en-US"/>
        </a:p>
      </dgm:t>
    </dgm:pt>
    <dgm:pt modelId="{F7900271-A1DE-4647-8891-519A57B5F9A9}" type="sibTrans" cxnId="{B4175420-17B8-4309-94A7-CF5D50B5545F}">
      <dgm:prSet/>
      <dgm:spPr/>
      <dgm:t>
        <a:bodyPr/>
        <a:lstStyle/>
        <a:p>
          <a:endParaRPr lang="en-US"/>
        </a:p>
      </dgm:t>
    </dgm:pt>
    <dgm:pt modelId="{655DBCF3-5D4A-6D45-BF1C-0EFD5D768645}">
      <dgm:prSet custT="1"/>
      <dgm:spPr/>
      <dgm:t>
        <a:bodyPr/>
        <a:lstStyle/>
        <a:p>
          <a:endParaRPr lang="en-US" sz="2400" dirty="0">
            <a:latin typeface="Arial" panose="020B0604020202020204" pitchFamily="34" charset="0"/>
            <a:cs typeface="Arial" panose="020B0604020202020204" pitchFamily="34" charset="0"/>
          </a:endParaRPr>
        </a:p>
      </dgm:t>
    </dgm:pt>
    <dgm:pt modelId="{1726392C-0E16-6E44-90AD-7CE630548B66}" type="parTrans" cxnId="{6C644A1B-63BB-3843-8994-AFCFD836092E}">
      <dgm:prSet/>
      <dgm:spPr/>
      <dgm:t>
        <a:bodyPr/>
        <a:lstStyle/>
        <a:p>
          <a:endParaRPr lang="en-US"/>
        </a:p>
      </dgm:t>
    </dgm:pt>
    <dgm:pt modelId="{2D94B461-1A82-6748-BD61-7B71130B3397}" type="sibTrans" cxnId="{6C644A1B-63BB-3843-8994-AFCFD836092E}">
      <dgm:prSet/>
      <dgm:spPr/>
      <dgm:t>
        <a:bodyPr/>
        <a:lstStyle/>
        <a:p>
          <a:endParaRPr lang="en-US"/>
        </a:p>
      </dgm:t>
    </dgm:pt>
    <dgm:pt modelId="{4666BAF8-139B-A849-B60F-25F4EE224FB8}">
      <dgm:prSet custT="1"/>
      <dgm:spPr/>
      <dgm:t>
        <a:bodyPr/>
        <a:lstStyle/>
        <a:p>
          <a:endParaRPr lang="en-US" sz="2400" dirty="0">
            <a:latin typeface="Arial" panose="020B0604020202020204" pitchFamily="34" charset="0"/>
            <a:cs typeface="Arial" panose="020B0604020202020204" pitchFamily="34" charset="0"/>
          </a:endParaRPr>
        </a:p>
      </dgm:t>
    </dgm:pt>
    <dgm:pt modelId="{74665913-755C-1143-9A2E-6D7A0F91C311}" type="parTrans" cxnId="{CCE6CF26-007E-0C4D-88BD-23CBEF396135}">
      <dgm:prSet/>
      <dgm:spPr/>
      <dgm:t>
        <a:bodyPr/>
        <a:lstStyle/>
        <a:p>
          <a:endParaRPr lang="en-US"/>
        </a:p>
      </dgm:t>
    </dgm:pt>
    <dgm:pt modelId="{DF1441BB-2B43-9747-A830-1E5AB8E40DE8}" type="sibTrans" cxnId="{CCE6CF26-007E-0C4D-88BD-23CBEF396135}">
      <dgm:prSet/>
      <dgm:spPr/>
      <dgm:t>
        <a:bodyPr/>
        <a:lstStyle/>
        <a:p>
          <a:endParaRPr lang="en-US"/>
        </a:p>
      </dgm:t>
    </dgm:pt>
    <dgm:pt modelId="{F6831CCF-B070-114D-8C36-8B7593F2969D}" type="pres">
      <dgm:prSet presAssocID="{1E08A2A4-B0C4-4A79-9B90-8023CCF6FB60}" presName="linear" presStyleCnt="0">
        <dgm:presLayoutVars>
          <dgm:animLvl val="lvl"/>
          <dgm:resizeHandles val="exact"/>
        </dgm:presLayoutVars>
      </dgm:prSet>
      <dgm:spPr/>
    </dgm:pt>
    <dgm:pt modelId="{D2AB3C52-ECCD-9F4B-897B-70EEA27F7368}" type="pres">
      <dgm:prSet presAssocID="{B4DB1224-268C-48C9-A152-8A8AEE59B1F7}" presName="parentText" presStyleLbl="node1" presStyleIdx="0" presStyleCnt="1">
        <dgm:presLayoutVars>
          <dgm:chMax val="0"/>
          <dgm:bulletEnabled val="1"/>
        </dgm:presLayoutVars>
      </dgm:prSet>
      <dgm:spPr/>
    </dgm:pt>
    <dgm:pt modelId="{3B009CDE-304A-1644-B4B3-BF662B180B13}" type="pres">
      <dgm:prSet presAssocID="{B4DB1224-268C-48C9-A152-8A8AEE59B1F7}" presName="childText" presStyleLbl="revTx" presStyleIdx="0" presStyleCnt="1">
        <dgm:presLayoutVars>
          <dgm:bulletEnabled val="1"/>
        </dgm:presLayoutVars>
      </dgm:prSet>
      <dgm:spPr/>
    </dgm:pt>
  </dgm:ptLst>
  <dgm:cxnLst>
    <dgm:cxn modelId="{C4EF300D-AB98-104E-8B0D-05DF8A12993C}" type="presOf" srcId="{B4DB1224-268C-48C9-A152-8A8AEE59B1F7}" destId="{D2AB3C52-ECCD-9F4B-897B-70EEA27F7368}" srcOrd="0" destOrd="0" presId="urn:microsoft.com/office/officeart/2005/8/layout/vList2"/>
    <dgm:cxn modelId="{71B7FB13-1904-3148-92E8-817FB605BEAE}" type="presOf" srcId="{1E08A2A4-B0C4-4A79-9B90-8023CCF6FB60}" destId="{F6831CCF-B070-114D-8C36-8B7593F2969D}" srcOrd="0" destOrd="0" presId="urn:microsoft.com/office/officeart/2005/8/layout/vList2"/>
    <dgm:cxn modelId="{6C644A1B-63BB-3843-8994-AFCFD836092E}" srcId="{B4DB1224-268C-48C9-A152-8A8AEE59B1F7}" destId="{655DBCF3-5D4A-6D45-BF1C-0EFD5D768645}" srcOrd="1" destOrd="0" parTransId="{1726392C-0E16-6E44-90AD-7CE630548B66}" sibTransId="{2D94B461-1A82-6748-BD61-7B71130B3397}"/>
    <dgm:cxn modelId="{DB78FD1B-CEF3-4340-8B84-8DFA8EBAB611}" type="presOf" srcId="{655DBCF3-5D4A-6D45-BF1C-0EFD5D768645}" destId="{3B009CDE-304A-1644-B4B3-BF662B180B13}" srcOrd="0" destOrd="1" presId="urn:microsoft.com/office/officeart/2005/8/layout/vList2"/>
    <dgm:cxn modelId="{B4175420-17B8-4309-94A7-CF5D50B5545F}" srcId="{B4DB1224-268C-48C9-A152-8A8AEE59B1F7}" destId="{F284C9F1-F75E-47D5-87A0-4B673D42A357}" srcOrd="4" destOrd="0" parTransId="{2A705400-DCB8-4186-82A8-AEEFC9D2100D}" sibTransId="{F7900271-A1DE-4647-8891-519A57B5F9A9}"/>
    <dgm:cxn modelId="{CCE6CF26-007E-0C4D-88BD-23CBEF396135}" srcId="{B4DB1224-268C-48C9-A152-8A8AEE59B1F7}" destId="{4666BAF8-139B-A849-B60F-25F4EE224FB8}" srcOrd="3" destOrd="0" parTransId="{74665913-755C-1143-9A2E-6D7A0F91C311}" sibTransId="{DF1441BB-2B43-9747-A830-1E5AB8E40DE8}"/>
    <dgm:cxn modelId="{2D36233B-8A82-F240-9D1D-350EA9D6A498}" type="presOf" srcId="{F284C9F1-F75E-47D5-87A0-4B673D42A357}" destId="{3B009CDE-304A-1644-B4B3-BF662B180B13}" srcOrd="0" destOrd="4" presId="urn:microsoft.com/office/officeart/2005/8/layout/vList2"/>
    <dgm:cxn modelId="{FFA0F95A-6CEE-FF4B-A9A3-B3469C674112}" type="presOf" srcId="{51E86F9F-0844-49ED-80AC-ECF5EDE91859}" destId="{3B009CDE-304A-1644-B4B3-BF662B180B13}" srcOrd="0" destOrd="2" presId="urn:microsoft.com/office/officeart/2005/8/layout/vList2"/>
    <dgm:cxn modelId="{4D0A4585-E7C1-4E30-8673-7B78F7169B20}" srcId="{B4DB1224-268C-48C9-A152-8A8AEE59B1F7}" destId="{65C2E117-4312-462C-B1B6-7F774EE1D97D}" srcOrd="0" destOrd="0" parTransId="{7BC2BCAC-2CF1-4E04-8C70-97B55D7FF97C}" sibTransId="{5E8F07B9-2240-4DCE-95CD-F2EDB68F35FE}"/>
    <dgm:cxn modelId="{1F0B27BB-4833-A143-A991-40D901B2F56E}" type="presOf" srcId="{4666BAF8-139B-A849-B60F-25F4EE224FB8}" destId="{3B009CDE-304A-1644-B4B3-BF662B180B13}" srcOrd="0" destOrd="3" presId="urn:microsoft.com/office/officeart/2005/8/layout/vList2"/>
    <dgm:cxn modelId="{80DF63BE-5D1D-954A-944A-5EE2FF96CB57}" type="presOf" srcId="{65C2E117-4312-462C-B1B6-7F774EE1D97D}" destId="{3B009CDE-304A-1644-B4B3-BF662B180B13}" srcOrd="0" destOrd="0" presId="urn:microsoft.com/office/officeart/2005/8/layout/vList2"/>
    <dgm:cxn modelId="{80F009D3-452B-4C6E-B822-DC8757E25782}" srcId="{B4DB1224-268C-48C9-A152-8A8AEE59B1F7}" destId="{51E86F9F-0844-49ED-80AC-ECF5EDE91859}" srcOrd="2" destOrd="0" parTransId="{81838E11-012B-48D9-86FB-9B243850FB1C}" sibTransId="{AFDB73A4-BE9F-4657-ADEF-C7E82B5D6120}"/>
    <dgm:cxn modelId="{E4ABECDE-BFFE-42F6-8DAE-CD8BF44187F9}" srcId="{1E08A2A4-B0C4-4A79-9B90-8023CCF6FB60}" destId="{B4DB1224-268C-48C9-A152-8A8AEE59B1F7}" srcOrd="0" destOrd="0" parTransId="{2F82CDC0-B4A9-4B9D-89C7-50FC0CEB5507}" sibTransId="{64040A7E-32DA-40E1-A3BF-3AF4B6745FF3}"/>
    <dgm:cxn modelId="{5CCFC953-262B-8844-A693-C0D4AB021C6E}" type="presParOf" srcId="{F6831CCF-B070-114D-8C36-8B7593F2969D}" destId="{D2AB3C52-ECCD-9F4B-897B-70EEA27F7368}" srcOrd="0" destOrd="0" presId="urn:microsoft.com/office/officeart/2005/8/layout/vList2"/>
    <dgm:cxn modelId="{98E82CA9-1BAA-0244-9197-453A5843EA61}" type="presParOf" srcId="{F6831CCF-B070-114D-8C36-8B7593F2969D}" destId="{3B009CDE-304A-1644-B4B3-BF662B180B1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5E9F55-302C-4B63-8DC6-CCE0E329DB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9105634-EA5D-4875-A08D-C2059CE2A649}">
      <dgm:prSet/>
      <dgm:spPr/>
      <dgm:t>
        <a:bodyPr/>
        <a:lstStyle/>
        <a:p>
          <a:r>
            <a:rPr lang="en-US" dirty="0">
              <a:latin typeface="Arial" panose="020B0604020202020204" pitchFamily="34" charset="0"/>
              <a:cs typeface="Arial" panose="020B0604020202020204" pitchFamily="34" charset="0"/>
            </a:rPr>
            <a:t>Do your research and learn the following:</a:t>
          </a:r>
        </a:p>
      </dgm:t>
    </dgm:pt>
    <dgm:pt modelId="{54E4B705-9236-4819-919D-30FFF9F24110}" type="parTrans" cxnId="{88E729ED-2CC9-4BA3-A2C4-75030AE087D3}">
      <dgm:prSet/>
      <dgm:spPr/>
      <dgm:t>
        <a:bodyPr/>
        <a:lstStyle/>
        <a:p>
          <a:endParaRPr lang="en-US"/>
        </a:p>
      </dgm:t>
    </dgm:pt>
    <dgm:pt modelId="{905D22E1-5A52-468C-A1D0-388BD699C63D}" type="sibTrans" cxnId="{88E729ED-2CC9-4BA3-A2C4-75030AE087D3}">
      <dgm:prSet/>
      <dgm:spPr/>
      <dgm:t>
        <a:bodyPr/>
        <a:lstStyle/>
        <a:p>
          <a:endParaRPr lang="en-US"/>
        </a:p>
      </dgm:t>
    </dgm:pt>
    <dgm:pt modelId="{9D060308-AEEF-4453-8D95-CED4D13F5B5F}">
      <dgm:prSet/>
      <dgm:spPr/>
      <dgm:t>
        <a:bodyPr/>
        <a:lstStyle/>
        <a:p>
          <a:r>
            <a:rPr lang="en-US" dirty="0">
              <a:latin typeface="Arial" panose="020B0604020202020204" pitchFamily="34" charset="0"/>
              <a:cs typeface="Arial" panose="020B0604020202020204" pitchFamily="34" charset="0"/>
            </a:rPr>
            <a:t>Who is your competition?</a:t>
          </a:r>
        </a:p>
      </dgm:t>
    </dgm:pt>
    <dgm:pt modelId="{2ABB390B-2915-4684-A018-A6E1EB4D2606}" type="parTrans" cxnId="{9C332B4A-A3A2-4FB8-9792-4E46EB43BE3A}">
      <dgm:prSet/>
      <dgm:spPr/>
      <dgm:t>
        <a:bodyPr/>
        <a:lstStyle/>
        <a:p>
          <a:endParaRPr lang="en-US"/>
        </a:p>
      </dgm:t>
    </dgm:pt>
    <dgm:pt modelId="{3BA0CF6B-3E32-40A4-AF3F-0427C511CB0D}" type="sibTrans" cxnId="{9C332B4A-A3A2-4FB8-9792-4E46EB43BE3A}">
      <dgm:prSet/>
      <dgm:spPr/>
      <dgm:t>
        <a:bodyPr/>
        <a:lstStyle/>
        <a:p>
          <a:endParaRPr lang="en-US"/>
        </a:p>
      </dgm:t>
    </dgm:pt>
    <dgm:pt modelId="{FAE9392A-17EE-4CB2-AEAB-770D78F32581}">
      <dgm:prSet/>
      <dgm:spPr/>
      <dgm:t>
        <a:bodyPr/>
        <a:lstStyle/>
        <a:p>
          <a:r>
            <a:rPr lang="en-US" dirty="0">
              <a:latin typeface="Arial" panose="020B0604020202020204" pitchFamily="34" charset="0"/>
              <a:cs typeface="Arial" panose="020B0604020202020204" pitchFamily="34" charset="0"/>
            </a:rPr>
            <a:t>What are people saying about them?</a:t>
          </a:r>
        </a:p>
      </dgm:t>
    </dgm:pt>
    <dgm:pt modelId="{F5F1A477-CF6E-49E2-8C73-C0C46A0B8531}" type="parTrans" cxnId="{1B7F3393-175A-47E8-9992-D660A73AEB6E}">
      <dgm:prSet/>
      <dgm:spPr/>
      <dgm:t>
        <a:bodyPr/>
        <a:lstStyle/>
        <a:p>
          <a:endParaRPr lang="en-US"/>
        </a:p>
      </dgm:t>
    </dgm:pt>
    <dgm:pt modelId="{4A5AF93A-BED0-4E9A-8BAB-5AE15345B908}" type="sibTrans" cxnId="{1B7F3393-175A-47E8-9992-D660A73AEB6E}">
      <dgm:prSet/>
      <dgm:spPr/>
      <dgm:t>
        <a:bodyPr/>
        <a:lstStyle/>
        <a:p>
          <a:endParaRPr lang="en-US"/>
        </a:p>
      </dgm:t>
    </dgm:pt>
    <dgm:pt modelId="{AAD982C2-1572-4925-9F68-DF9F8B053C0E}">
      <dgm:prSet/>
      <dgm:spPr/>
      <dgm:t>
        <a:bodyPr/>
        <a:lstStyle/>
        <a:p>
          <a:r>
            <a:rPr lang="en-US" dirty="0">
              <a:latin typeface="Arial" panose="020B0604020202020204" pitchFamily="34" charset="0"/>
              <a:cs typeface="Arial" panose="020B0604020202020204" pitchFamily="34" charset="0"/>
            </a:rPr>
            <a:t>What is their commission program or programs?</a:t>
          </a:r>
        </a:p>
      </dgm:t>
    </dgm:pt>
    <dgm:pt modelId="{DEA3A475-0C36-457E-850B-20A09D8A40EE}" type="parTrans" cxnId="{EA2028F1-3CFC-403E-AB90-3C718636248B}">
      <dgm:prSet/>
      <dgm:spPr/>
      <dgm:t>
        <a:bodyPr/>
        <a:lstStyle/>
        <a:p>
          <a:endParaRPr lang="en-US"/>
        </a:p>
      </dgm:t>
    </dgm:pt>
    <dgm:pt modelId="{ACF48D7D-1143-4ABC-8D24-0D8BAA681E5C}" type="sibTrans" cxnId="{EA2028F1-3CFC-403E-AB90-3C718636248B}">
      <dgm:prSet/>
      <dgm:spPr/>
      <dgm:t>
        <a:bodyPr/>
        <a:lstStyle/>
        <a:p>
          <a:endParaRPr lang="en-US"/>
        </a:p>
      </dgm:t>
    </dgm:pt>
    <dgm:pt modelId="{569822B0-D9BA-41B1-9BC5-2D7C0AB02579}">
      <dgm:prSet/>
      <dgm:spPr/>
      <dgm:t>
        <a:bodyPr/>
        <a:lstStyle/>
        <a:p>
          <a:r>
            <a:rPr lang="en-US" dirty="0">
              <a:latin typeface="Arial" panose="020B0604020202020204" pitchFamily="34" charset="0"/>
              <a:cs typeface="Arial" panose="020B0604020202020204" pitchFamily="34" charset="0"/>
            </a:rPr>
            <a:t>What kind of agents do they attract?</a:t>
          </a:r>
        </a:p>
      </dgm:t>
    </dgm:pt>
    <dgm:pt modelId="{42513E42-8F9C-4B6E-A8E5-88BAB060323D}" type="parTrans" cxnId="{0C1C35AC-AE02-4B82-8AE3-387F7D14C13F}">
      <dgm:prSet/>
      <dgm:spPr/>
      <dgm:t>
        <a:bodyPr/>
        <a:lstStyle/>
        <a:p>
          <a:endParaRPr lang="en-US"/>
        </a:p>
      </dgm:t>
    </dgm:pt>
    <dgm:pt modelId="{E8907021-3076-4C51-80C6-96ACA2BA0C57}" type="sibTrans" cxnId="{0C1C35AC-AE02-4B82-8AE3-387F7D14C13F}">
      <dgm:prSet/>
      <dgm:spPr/>
      <dgm:t>
        <a:bodyPr/>
        <a:lstStyle/>
        <a:p>
          <a:endParaRPr lang="en-US"/>
        </a:p>
      </dgm:t>
    </dgm:pt>
    <dgm:pt modelId="{43EE2A70-2C6E-433A-A930-B2E53572FDD8}">
      <dgm:prSet/>
      <dgm:spPr/>
      <dgm:t>
        <a:bodyPr/>
        <a:lstStyle/>
        <a:p>
          <a:r>
            <a:rPr lang="en-US" dirty="0">
              <a:latin typeface="Arial" panose="020B0604020202020204" pitchFamily="34" charset="0"/>
              <a:cs typeface="Arial" panose="020B0604020202020204" pitchFamily="34" charset="0"/>
            </a:rPr>
            <a:t>Where do you find this information?</a:t>
          </a:r>
        </a:p>
      </dgm:t>
    </dgm:pt>
    <dgm:pt modelId="{41535072-BC2E-4716-903B-A524DC447737}" type="parTrans" cxnId="{B0392D49-7430-416C-9DBA-11E8964AA250}">
      <dgm:prSet/>
      <dgm:spPr/>
      <dgm:t>
        <a:bodyPr/>
        <a:lstStyle/>
        <a:p>
          <a:endParaRPr lang="en-US"/>
        </a:p>
      </dgm:t>
    </dgm:pt>
    <dgm:pt modelId="{A42A27E9-A9E1-456C-A829-A3C369C249E1}" type="sibTrans" cxnId="{B0392D49-7430-416C-9DBA-11E8964AA250}">
      <dgm:prSet/>
      <dgm:spPr/>
      <dgm:t>
        <a:bodyPr/>
        <a:lstStyle/>
        <a:p>
          <a:endParaRPr lang="en-US"/>
        </a:p>
      </dgm:t>
    </dgm:pt>
    <dgm:pt modelId="{2EE24881-EF3D-486B-9B60-C4F0BEDC2EC0}">
      <dgm:prSet/>
      <dgm:spPr/>
      <dgm:t>
        <a:bodyPr/>
        <a:lstStyle/>
        <a:p>
          <a:r>
            <a:rPr lang="en-US" dirty="0">
              <a:latin typeface="Arial" panose="020B0604020202020204" pitchFamily="34" charset="0"/>
              <a:cs typeface="Arial" panose="020B0604020202020204" pitchFamily="34" charset="0"/>
            </a:rPr>
            <a:t>Google</a:t>
          </a:r>
        </a:p>
      </dgm:t>
    </dgm:pt>
    <dgm:pt modelId="{D1D93D55-2B23-4807-9E4C-2AC97DFE3993}" type="parTrans" cxnId="{9A68A4E9-9592-4098-B1A2-33CC8F88A434}">
      <dgm:prSet/>
      <dgm:spPr/>
      <dgm:t>
        <a:bodyPr/>
        <a:lstStyle/>
        <a:p>
          <a:endParaRPr lang="en-US"/>
        </a:p>
      </dgm:t>
    </dgm:pt>
    <dgm:pt modelId="{50D76E17-D352-43EF-9D07-9558B1F6F6E4}" type="sibTrans" cxnId="{9A68A4E9-9592-4098-B1A2-33CC8F88A434}">
      <dgm:prSet/>
      <dgm:spPr/>
      <dgm:t>
        <a:bodyPr/>
        <a:lstStyle/>
        <a:p>
          <a:endParaRPr lang="en-US"/>
        </a:p>
      </dgm:t>
    </dgm:pt>
    <dgm:pt modelId="{75BD7DB1-E900-498B-9295-FB9A7F265F16}">
      <dgm:prSet/>
      <dgm:spPr/>
      <dgm:t>
        <a:bodyPr/>
        <a:lstStyle/>
        <a:p>
          <a:r>
            <a:rPr lang="en-US" dirty="0">
              <a:latin typeface="Arial" panose="020B0604020202020204" pitchFamily="34" charset="0"/>
              <a:cs typeface="Arial" panose="020B0604020202020204" pitchFamily="34" charset="0"/>
            </a:rPr>
            <a:t>Their websites</a:t>
          </a:r>
        </a:p>
      </dgm:t>
    </dgm:pt>
    <dgm:pt modelId="{EC9FD251-3046-4710-8627-0C075C7D6ECB}" type="parTrans" cxnId="{312E04C9-BB2C-4C13-9AD4-F9F2DBBB308E}">
      <dgm:prSet/>
      <dgm:spPr/>
      <dgm:t>
        <a:bodyPr/>
        <a:lstStyle/>
        <a:p>
          <a:endParaRPr lang="en-US"/>
        </a:p>
      </dgm:t>
    </dgm:pt>
    <dgm:pt modelId="{AFD4B25F-EAF3-402D-8A32-53D7E1FD6B31}" type="sibTrans" cxnId="{312E04C9-BB2C-4C13-9AD4-F9F2DBBB308E}">
      <dgm:prSet/>
      <dgm:spPr/>
      <dgm:t>
        <a:bodyPr/>
        <a:lstStyle/>
        <a:p>
          <a:endParaRPr lang="en-US"/>
        </a:p>
      </dgm:t>
    </dgm:pt>
    <dgm:pt modelId="{D7996594-94A4-4408-80A5-DD6BF49640CB}">
      <dgm:prSet/>
      <dgm:spPr/>
      <dgm:t>
        <a:bodyPr/>
        <a:lstStyle/>
        <a:p>
          <a:r>
            <a:rPr lang="en-US" dirty="0">
              <a:latin typeface="Arial" panose="020B0604020202020204" pitchFamily="34" charset="0"/>
              <a:cs typeface="Arial" panose="020B0604020202020204" pitchFamily="34" charset="0"/>
            </a:rPr>
            <a:t>Ask agents</a:t>
          </a:r>
        </a:p>
      </dgm:t>
    </dgm:pt>
    <dgm:pt modelId="{5536DEB8-1524-446F-AC3D-965B15A69AD7}" type="parTrans" cxnId="{FEA7E2B2-37B6-4DB4-BA21-3DF2E86645DD}">
      <dgm:prSet/>
      <dgm:spPr/>
      <dgm:t>
        <a:bodyPr/>
        <a:lstStyle/>
        <a:p>
          <a:endParaRPr lang="en-US"/>
        </a:p>
      </dgm:t>
    </dgm:pt>
    <dgm:pt modelId="{095AF58A-089D-4470-9EE5-821AE2983F29}" type="sibTrans" cxnId="{FEA7E2B2-37B6-4DB4-BA21-3DF2E86645DD}">
      <dgm:prSet/>
      <dgm:spPr/>
      <dgm:t>
        <a:bodyPr/>
        <a:lstStyle/>
        <a:p>
          <a:endParaRPr lang="en-US"/>
        </a:p>
      </dgm:t>
    </dgm:pt>
    <dgm:pt modelId="{B9B55AA6-054B-4BC1-A9EB-CEDC7A4B4AD7}">
      <dgm:prSet/>
      <dgm:spPr/>
      <dgm:t>
        <a:bodyPr/>
        <a:lstStyle/>
        <a:p>
          <a:r>
            <a:rPr lang="en-US" dirty="0">
              <a:latin typeface="Arial" panose="020B0604020202020204" pitchFamily="34" charset="0"/>
              <a:cs typeface="Arial" panose="020B0604020202020204" pitchFamily="34" charset="0"/>
            </a:rPr>
            <a:t>Check out SlideShare</a:t>
          </a:r>
        </a:p>
      </dgm:t>
    </dgm:pt>
    <dgm:pt modelId="{DF8432DA-CFE3-43CF-9935-F019455D5074}" type="parTrans" cxnId="{CC741BA4-5760-4E91-8BE3-7B602331CEA6}">
      <dgm:prSet/>
      <dgm:spPr/>
      <dgm:t>
        <a:bodyPr/>
        <a:lstStyle/>
        <a:p>
          <a:endParaRPr lang="en-US"/>
        </a:p>
      </dgm:t>
    </dgm:pt>
    <dgm:pt modelId="{3EFB1691-1946-479D-AEA6-1E5B81D8E15A}" type="sibTrans" cxnId="{CC741BA4-5760-4E91-8BE3-7B602331CEA6}">
      <dgm:prSet/>
      <dgm:spPr/>
      <dgm:t>
        <a:bodyPr/>
        <a:lstStyle/>
        <a:p>
          <a:endParaRPr lang="en-US"/>
        </a:p>
      </dgm:t>
    </dgm:pt>
    <dgm:pt modelId="{59E27210-FA63-A942-8652-88DAA140147E}">
      <dgm:prSet/>
      <dgm:spPr/>
      <dgm:t>
        <a:bodyPr/>
        <a:lstStyle/>
        <a:p>
          <a:endParaRPr lang="en-US" dirty="0">
            <a:latin typeface="Arial" panose="020B0604020202020204" pitchFamily="34" charset="0"/>
            <a:cs typeface="Arial" panose="020B0604020202020204" pitchFamily="34" charset="0"/>
          </a:endParaRPr>
        </a:p>
      </dgm:t>
    </dgm:pt>
    <dgm:pt modelId="{9337193E-1AC9-BA49-9BD1-5BA02817BDAE}" type="parTrans" cxnId="{3AFA01C8-DEAC-F14A-807C-93D1C029C8D4}">
      <dgm:prSet/>
      <dgm:spPr/>
      <dgm:t>
        <a:bodyPr/>
        <a:lstStyle/>
        <a:p>
          <a:endParaRPr lang="en-US"/>
        </a:p>
      </dgm:t>
    </dgm:pt>
    <dgm:pt modelId="{32A7977F-E0A0-F64A-892E-36C241EBF4A3}" type="sibTrans" cxnId="{3AFA01C8-DEAC-F14A-807C-93D1C029C8D4}">
      <dgm:prSet/>
      <dgm:spPr/>
      <dgm:t>
        <a:bodyPr/>
        <a:lstStyle/>
        <a:p>
          <a:endParaRPr lang="en-US"/>
        </a:p>
      </dgm:t>
    </dgm:pt>
    <dgm:pt modelId="{0DF6623E-5245-F647-855C-A605400A5565}">
      <dgm:prSet/>
      <dgm:spPr/>
      <dgm:t>
        <a:bodyPr/>
        <a:lstStyle/>
        <a:p>
          <a:endParaRPr lang="en-US" dirty="0">
            <a:latin typeface="Arial" panose="020B0604020202020204" pitchFamily="34" charset="0"/>
            <a:cs typeface="Arial" panose="020B0604020202020204" pitchFamily="34" charset="0"/>
          </a:endParaRPr>
        </a:p>
      </dgm:t>
    </dgm:pt>
    <dgm:pt modelId="{CF792215-69F5-EC44-AF92-F47F2EEDBB98}" type="parTrans" cxnId="{311A3C5F-176D-9944-A388-BD3DA1454B5D}">
      <dgm:prSet/>
      <dgm:spPr/>
      <dgm:t>
        <a:bodyPr/>
        <a:lstStyle/>
        <a:p>
          <a:endParaRPr lang="en-US"/>
        </a:p>
      </dgm:t>
    </dgm:pt>
    <dgm:pt modelId="{634BB04A-27A0-9E48-89AD-3D1B87A5B1E2}" type="sibTrans" cxnId="{311A3C5F-176D-9944-A388-BD3DA1454B5D}">
      <dgm:prSet/>
      <dgm:spPr/>
      <dgm:t>
        <a:bodyPr/>
        <a:lstStyle/>
        <a:p>
          <a:endParaRPr lang="en-US"/>
        </a:p>
      </dgm:t>
    </dgm:pt>
    <dgm:pt modelId="{6A890595-DDC5-AD4F-B807-645219A2912E}" type="pres">
      <dgm:prSet presAssocID="{1A5E9F55-302C-4B63-8DC6-CCE0E329DB31}" presName="linear" presStyleCnt="0">
        <dgm:presLayoutVars>
          <dgm:animLvl val="lvl"/>
          <dgm:resizeHandles val="exact"/>
        </dgm:presLayoutVars>
      </dgm:prSet>
      <dgm:spPr/>
    </dgm:pt>
    <dgm:pt modelId="{42F70DCA-47E5-4241-ADEA-E033E423A0D0}" type="pres">
      <dgm:prSet presAssocID="{49105634-EA5D-4875-A08D-C2059CE2A649}" presName="parentText" presStyleLbl="node1" presStyleIdx="0" presStyleCnt="2">
        <dgm:presLayoutVars>
          <dgm:chMax val="0"/>
          <dgm:bulletEnabled val="1"/>
        </dgm:presLayoutVars>
      </dgm:prSet>
      <dgm:spPr/>
    </dgm:pt>
    <dgm:pt modelId="{5A6109DC-9506-3C47-A302-54FF3DA6B43A}" type="pres">
      <dgm:prSet presAssocID="{49105634-EA5D-4875-A08D-C2059CE2A649}" presName="childText" presStyleLbl="revTx" presStyleIdx="0" presStyleCnt="2">
        <dgm:presLayoutVars>
          <dgm:bulletEnabled val="1"/>
        </dgm:presLayoutVars>
      </dgm:prSet>
      <dgm:spPr/>
    </dgm:pt>
    <dgm:pt modelId="{FDF27F85-7A82-2D4A-BFD1-70C5B94B02F4}" type="pres">
      <dgm:prSet presAssocID="{43EE2A70-2C6E-433A-A930-B2E53572FDD8}" presName="parentText" presStyleLbl="node1" presStyleIdx="1" presStyleCnt="2">
        <dgm:presLayoutVars>
          <dgm:chMax val="0"/>
          <dgm:bulletEnabled val="1"/>
        </dgm:presLayoutVars>
      </dgm:prSet>
      <dgm:spPr/>
    </dgm:pt>
    <dgm:pt modelId="{369811B8-0731-F84E-AAC8-D041E16C1CA6}" type="pres">
      <dgm:prSet presAssocID="{43EE2A70-2C6E-433A-A930-B2E53572FDD8}" presName="childText" presStyleLbl="revTx" presStyleIdx="1" presStyleCnt="2">
        <dgm:presLayoutVars>
          <dgm:bulletEnabled val="1"/>
        </dgm:presLayoutVars>
      </dgm:prSet>
      <dgm:spPr/>
    </dgm:pt>
  </dgm:ptLst>
  <dgm:cxnLst>
    <dgm:cxn modelId="{2AD39416-B025-604F-BB12-EF1863616F28}" type="presOf" srcId="{75BD7DB1-E900-498B-9295-FB9A7F265F16}" destId="{369811B8-0731-F84E-AAC8-D041E16C1CA6}" srcOrd="0" destOrd="1" presId="urn:microsoft.com/office/officeart/2005/8/layout/vList2"/>
    <dgm:cxn modelId="{895C3F2A-C9AA-5440-953F-CCE7D1873294}" type="presOf" srcId="{9D060308-AEEF-4453-8D95-CED4D13F5B5F}" destId="{5A6109DC-9506-3C47-A302-54FF3DA6B43A}" srcOrd="0" destOrd="0" presId="urn:microsoft.com/office/officeart/2005/8/layout/vList2"/>
    <dgm:cxn modelId="{D2D61F2F-E3E0-A846-8F8C-41127A01C6D6}" type="presOf" srcId="{FAE9392A-17EE-4CB2-AEAB-770D78F32581}" destId="{5A6109DC-9506-3C47-A302-54FF3DA6B43A}" srcOrd="0" destOrd="1" presId="urn:microsoft.com/office/officeart/2005/8/layout/vList2"/>
    <dgm:cxn modelId="{753EEF40-AEA0-884D-8556-F51C25288309}" type="presOf" srcId="{2EE24881-EF3D-486B-9B60-C4F0BEDC2EC0}" destId="{369811B8-0731-F84E-AAC8-D041E16C1CA6}" srcOrd="0" destOrd="0" presId="urn:microsoft.com/office/officeart/2005/8/layout/vList2"/>
    <dgm:cxn modelId="{311A3C5F-176D-9944-A388-BD3DA1454B5D}" srcId="{49105634-EA5D-4875-A08D-C2059CE2A649}" destId="{0DF6623E-5245-F647-855C-A605400A5565}" srcOrd="4" destOrd="0" parTransId="{CF792215-69F5-EC44-AF92-F47F2EEDBB98}" sibTransId="{634BB04A-27A0-9E48-89AD-3D1B87A5B1E2}"/>
    <dgm:cxn modelId="{B0392D49-7430-416C-9DBA-11E8964AA250}" srcId="{1A5E9F55-302C-4B63-8DC6-CCE0E329DB31}" destId="{43EE2A70-2C6E-433A-A930-B2E53572FDD8}" srcOrd="1" destOrd="0" parTransId="{41535072-BC2E-4716-903B-A524DC447737}" sibTransId="{A42A27E9-A9E1-456C-A829-A3C369C249E1}"/>
    <dgm:cxn modelId="{9C332B4A-A3A2-4FB8-9792-4E46EB43BE3A}" srcId="{49105634-EA5D-4875-A08D-C2059CE2A649}" destId="{9D060308-AEEF-4453-8D95-CED4D13F5B5F}" srcOrd="0" destOrd="0" parTransId="{2ABB390B-2915-4684-A018-A6E1EB4D2606}" sibTransId="{3BA0CF6B-3E32-40A4-AF3F-0427C511CB0D}"/>
    <dgm:cxn modelId="{88E2D64A-00D8-C74D-922D-8C1611E642B3}" type="presOf" srcId="{0DF6623E-5245-F647-855C-A605400A5565}" destId="{5A6109DC-9506-3C47-A302-54FF3DA6B43A}" srcOrd="0" destOrd="4" presId="urn:microsoft.com/office/officeart/2005/8/layout/vList2"/>
    <dgm:cxn modelId="{9E57B86D-4D80-0B4D-9222-DAD71D3451E7}" type="presOf" srcId="{59E27210-FA63-A942-8652-88DAA140147E}" destId="{5A6109DC-9506-3C47-A302-54FF3DA6B43A}" srcOrd="0" destOrd="5" presId="urn:microsoft.com/office/officeart/2005/8/layout/vList2"/>
    <dgm:cxn modelId="{0ADB874F-4744-C141-BDBE-8E06DDAF4324}" type="presOf" srcId="{D7996594-94A4-4408-80A5-DD6BF49640CB}" destId="{369811B8-0731-F84E-AAC8-D041E16C1CA6}" srcOrd="0" destOrd="2" presId="urn:microsoft.com/office/officeart/2005/8/layout/vList2"/>
    <dgm:cxn modelId="{D62E1A74-282E-7641-9117-B0C2AB140245}" type="presOf" srcId="{569822B0-D9BA-41B1-9BC5-2D7C0AB02579}" destId="{5A6109DC-9506-3C47-A302-54FF3DA6B43A}" srcOrd="0" destOrd="3" presId="urn:microsoft.com/office/officeart/2005/8/layout/vList2"/>
    <dgm:cxn modelId="{4D322F59-7A47-764E-A8C1-83AAADC51EDC}" type="presOf" srcId="{B9B55AA6-054B-4BC1-A9EB-CEDC7A4B4AD7}" destId="{369811B8-0731-F84E-AAC8-D041E16C1CA6}" srcOrd="0" destOrd="3" presId="urn:microsoft.com/office/officeart/2005/8/layout/vList2"/>
    <dgm:cxn modelId="{1B7F3393-175A-47E8-9992-D660A73AEB6E}" srcId="{49105634-EA5D-4875-A08D-C2059CE2A649}" destId="{FAE9392A-17EE-4CB2-AEAB-770D78F32581}" srcOrd="1" destOrd="0" parTransId="{F5F1A477-CF6E-49E2-8C73-C0C46A0B8531}" sibTransId="{4A5AF93A-BED0-4E9A-8BAB-5AE15345B908}"/>
    <dgm:cxn modelId="{D2ED0F9E-81F5-1D46-984C-1176FD1925FD}" type="presOf" srcId="{AAD982C2-1572-4925-9F68-DF9F8B053C0E}" destId="{5A6109DC-9506-3C47-A302-54FF3DA6B43A}" srcOrd="0" destOrd="2" presId="urn:microsoft.com/office/officeart/2005/8/layout/vList2"/>
    <dgm:cxn modelId="{CC741BA4-5760-4E91-8BE3-7B602331CEA6}" srcId="{43EE2A70-2C6E-433A-A930-B2E53572FDD8}" destId="{B9B55AA6-054B-4BC1-A9EB-CEDC7A4B4AD7}" srcOrd="3" destOrd="0" parTransId="{DF8432DA-CFE3-43CF-9935-F019455D5074}" sibTransId="{3EFB1691-1946-479D-AEA6-1E5B81D8E15A}"/>
    <dgm:cxn modelId="{0C1C35AC-AE02-4B82-8AE3-387F7D14C13F}" srcId="{49105634-EA5D-4875-A08D-C2059CE2A649}" destId="{569822B0-D9BA-41B1-9BC5-2D7C0AB02579}" srcOrd="3" destOrd="0" parTransId="{42513E42-8F9C-4B6E-A8E5-88BAB060323D}" sibTransId="{E8907021-3076-4C51-80C6-96ACA2BA0C57}"/>
    <dgm:cxn modelId="{FEA7E2B2-37B6-4DB4-BA21-3DF2E86645DD}" srcId="{43EE2A70-2C6E-433A-A930-B2E53572FDD8}" destId="{D7996594-94A4-4408-80A5-DD6BF49640CB}" srcOrd="2" destOrd="0" parTransId="{5536DEB8-1524-446F-AC3D-965B15A69AD7}" sibTransId="{095AF58A-089D-4470-9EE5-821AE2983F29}"/>
    <dgm:cxn modelId="{3AFA01C8-DEAC-F14A-807C-93D1C029C8D4}" srcId="{49105634-EA5D-4875-A08D-C2059CE2A649}" destId="{59E27210-FA63-A942-8652-88DAA140147E}" srcOrd="5" destOrd="0" parTransId="{9337193E-1AC9-BA49-9BD1-5BA02817BDAE}" sibTransId="{32A7977F-E0A0-F64A-892E-36C241EBF4A3}"/>
    <dgm:cxn modelId="{312E04C9-BB2C-4C13-9AD4-F9F2DBBB308E}" srcId="{43EE2A70-2C6E-433A-A930-B2E53572FDD8}" destId="{75BD7DB1-E900-498B-9295-FB9A7F265F16}" srcOrd="1" destOrd="0" parTransId="{EC9FD251-3046-4710-8627-0C075C7D6ECB}" sibTransId="{AFD4B25F-EAF3-402D-8A32-53D7E1FD6B31}"/>
    <dgm:cxn modelId="{AFA618CF-0B3A-FA40-B626-36B5BDB807F0}" type="presOf" srcId="{43EE2A70-2C6E-433A-A930-B2E53572FDD8}" destId="{FDF27F85-7A82-2D4A-BFD1-70C5B94B02F4}" srcOrd="0" destOrd="0" presId="urn:microsoft.com/office/officeart/2005/8/layout/vList2"/>
    <dgm:cxn modelId="{DC3BF4D8-43A9-4E42-8C76-0A76318664F6}" type="presOf" srcId="{1A5E9F55-302C-4B63-8DC6-CCE0E329DB31}" destId="{6A890595-DDC5-AD4F-B807-645219A2912E}" srcOrd="0" destOrd="0" presId="urn:microsoft.com/office/officeart/2005/8/layout/vList2"/>
    <dgm:cxn modelId="{C895A4DB-D4F9-D641-87CA-EC906B661101}" type="presOf" srcId="{49105634-EA5D-4875-A08D-C2059CE2A649}" destId="{42F70DCA-47E5-4241-ADEA-E033E423A0D0}" srcOrd="0" destOrd="0" presId="urn:microsoft.com/office/officeart/2005/8/layout/vList2"/>
    <dgm:cxn modelId="{9A68A4E9-9592-4098-B1A2-33CC8F88A434}" srcId="{43EE2A70-2C6E-433A-A930-B2E53572FDD8}" destId="{2EE24881-EF3D-486B-9B60-C4F0BEDC2EC0}" srcOrd="0" destOrd="0" parTransId="{D1D93D55-2B23-4807-9E4C-2AC97DFE3993}" sibTransId="{50D76E17-D352-43EF-9D07-9558B1F6F6E4}"/>
    <dgm:cxn modelId="{88E729ED-2CC9-4BA3-A2C4-75030AE087D3}" srcId="{1A5E9F55-302C-4B63-8DC6-CCE0E329DB31}" destId="{49105634-EA5D-4875-A08D-C2059CE2A649}" srcOrd="0" destOrd="0" parTransId="{54E4B705-9236-4819-919D-30FFF9F24110}" sibTransId="{905D22E1-5A52-468C-A1D0-388BD699C63D}"/>
    <dgm:cxn modelId="{EA2028F1-3CFC-403E-AB90-3C718636248B}" srcId="{49105634-EA5D-4875-A08D-C2059CE2A649}" destId="{AAD982C2-1572-4925-9F68-DF9F8B053C0E}" srcOrd="2" destOrd="0" parTransId="{DEA3A475-0C36-457E-850B-20A09D8A40EE}" sibTransId="{ACF48D7D-1143-4ABC-8D24-0D8BAA681E5C}"/>
    <dgm:cxn modelId="{658B3DAF-C947-6044-A04F-D04C29C3628C}" type="presParOf" srcId="{6A890595-DDC5-AD4F-B807-645219A2912E}" destId="{42F70DCA-47E5-4241-ADEA-E033E423A0D0}" srcOrd="0" destOrd="0" presId="urn:microsoft.com/office/officeart/2005/8/layout/vList2"/>
    <dgm:cxn modelId="{1EDEA5D6-D27A-BF4C-8AD3-5A709442094A}" type="presParOf" srcId="{6A890595-DDC5-AD4F-B807-645219A2912E}" destId="{5A6109DC-9506-3C47-A302-54FF3DA6B43A}" srcOrd="1" destOrd="0" presId="urn:microsoft.com/office/officeart/2005/8/layout/vList2"/>
    <dgm:cxn modelId="{95DF8F24-1830-6C46-BEE8-1C11001F9D7E}" type="presParOf" srcId="{6A890595-DDC5-AD4F-B807-645219A2912E}" destId="{FDF27F85-7A82-2D4A-BFD1-70C5B94B02F4}" srcOrd="2" destOrd="0" presId="urn:microsoft.com/office/officeart/2005/8/layout/vList2"/>
    <dgm:cxn modelId="{DA31B35B-5D52-BF45-AF2F-3A6864ECA343}" type="presParOf" srcId="{6A890595-DDC5-AD4F-B807-645219A2912E}" destId="{369811B8-0731-F84E-AAC8-D041E16C1CA6}"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A065C4-C33C-4099-87F6-88C96EB24B8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ED58412-97E8-4D86-890F-978D8473C772}">
      <dgm:prSet custT="1"/>
      <dgm:spPr/>
      <dgm:t>
        <a:bodyPr/>
        <a:lstStyle/>
        <a:p>
          <a:pPr>
            <a:lnSpc>
              <a:spcPct val="100000"/>
            </a:lnSpc>
          </a:pPr>
          <a:r>
            <a:rPr lang="en-US" sz="2000" b="1" dirty="0">
              <a:latin typeface="Arial" panose="020B0604020202020204" pitchFamily="34" charset="0"/>
              <a:cs typeface="Arial" panose="020B0604020202020204" pitchFamily="34" charset="0"/>
            </a:rPr>
            <a:t>36%</a:t>
          </a:r>
          <a:r>
            <a:rPr lang="en-US" sz="2000" dirty="0">
              <a:latin typeface="Arial" panose="020B0604020202020204" pitchFamily="34" charset="0"/>
              <a:cs typeface="Arial" panose="020B0604020202020204" pitchFamily="34" charset="0"/>
            </a:rPr>
            <a:t> of REALTORS® were compensated under a fixed commission split (under 100%)</a:t>
          </a:r>
        </a:p>
      </dgm:t>
    </dgm:pt>
    <dgm:pt modelId="{2F1E9B5E-5D65-4919-9C1B-951A02B68771}" type="parTrans" cxnId="{6533DF1A-2B31-4F86-9C47-07C0CF020868}">
      <dgm:prSet/>
      <dgm:spPr/>
      <dgm:t>
        <a:bodyPr/>
        <a:lstStyle/>
        <a:p>
          <a:endParaRPr lang="en-US"/>
        </a:p>
      </dgm:t>
    </dgm:pt>
    <dgm:pt modelId="{F129A0A8-CA7B-481A-ABDA-0678F6C3C0D1}" type="sibTrans" cxnId="{6533DF1A-2B31-4F86-9C47-07C0CF020868}">
      <dgm:prSet/>
      <dgm:spPr/>
      <dgm:t>
        <a:bodyPr/>
        <a:lstStyle/>
        <a:p>
          <a:endParaRPr lang="en-US"/>
        </a:p>
      </dgm:t>
    </dgm:pt>
    <dgm:pt modelId="{B700CD49-B07F-48BB-9989-2E13B4745A5F}">
      <dgm:prSet custT="1"/>
      <dgm:spPr/>
      <dgm:t>
        <a:bodyPr/>
        <a:lstStyle/>
        <a:p>
          <a:pPr>
            <a:lnSpc>
              <a:spcPct val="100000"/>
            </a:lnSpc>
          </a:pPr>
          <a:r>
            <a:rPr lang="en-US" sz="2000" b="1" dirty="0">
              <a:latin typeface="Arial" panose="020B0604020202020204" pitchFamily="34" charset="0"/>
              <a:cs typeface="Arial" panose="020B0604020202020204" pitchFamily="34" charset="0"/>
            </a:rPr>
            <a:t>20%</a:t>
          </a:r>
          <a:r>
            <a:rPr lang="en-US" sz="2000" dirty="0">
              <a:latin typeface="Arial" panose="020B0604020202020204" pitchFamily="34" charset="0"/>
              <a:cs typeface="Arial" panose="020B0604020202020204" pitchFamily="34" charset="0"/>
            </a:rPr>
            <a:t> with a graduated commission split (increases with productivity)</a:t>
          </a:r>
        </a:p>
      </dgm:t>
    </dgm:pt>
    <dgm:pt modelId="{24EA480B-AA15-4BD2-97E1-3FD3D26603F4}" type="parTrans" cxnId="{141696F0-0ED2-4992-B4B5-E24D5F1C8D6C}">
      <dgm:prSet/>
      <dgm:spPr/>
      <dgm:t>
        <a:bodyPr/>
        <a:lstStyle/>
        <a:p>
          <a:endParaRPr lang="en-US"/>
        </a:p>
      </dgm:t>
    </dgm:pt>
    <dgm:pt modelId="{DE7821D3-FBCF-41E0-8DC2-269FB4792A19}" type="sibTrans" cxnId="{141696F0-0ED2-4992-B4B5-E24D5F1C8D6C}">
      <dgm:prSet/>
      <dgm:spPr/>
      <dgm:t>
        <a:bodyPr/>
        <a:lstStyle/>
        <a:p>
          <a:endParaRPr lang="en-US"/>
        </a:p>
      </dgm:t>
    </dgm:pt>
    <dgm:pt modelId="{D65F78E1-CF53-48C8-8023-4C4E4A34FA42}">
      <dgm:prSet custT="1"/>
      <dgm:spPr/>
      <dgm:t>
        <a:bodyPr/>
        <a:lstStyle/>
        <a:p>
          <a:pPr>
            <a:lnSpc>
              <a:spcPct val="100000"/>
            </a:lnSpc>
          </a:pPr>
          <a:r>
            <a:rPr lang="en-US" sz="2000" b="1" dirty="0">
              <a:latin typeface="Arial" panose="020B0604020202020204" pitchFamily="34" charset="0"/>
              <a:cs typeface="Arial" panose="020B0604020202020204" pitchFamily="34" charset="0"/>
            </a:rPr>
            <a:t>18%</a:t>
          </a:r>
          <a:r>
            <a:rPr lang="en-US" sz="2000" dirty="0">
              <a:latin typeface="Arial" panose="020B0604020202020204" pitchFamily="34" charset="0"/>
              <a:cs typeface="Arial" panose="020B0604020202020204" pitchFamily="34" charset="0"/>
            </a:rPr>
            <a:t> with a capped commission split (rises to 100% after a predetermined threshold).</a:t>
          </a:r>
        </a:p>
      </dgm:t>
    </dgm:pt>
    <dgm:pt modelId="{DC03594D-2AF4-411D-B333-D84365F9E546}" type="parTrans" cxnId="{EAA135C1-C2BC-4BF1-8A5B-F404BD9F7F5E}">
      <dgm:prSet/>
      <dgm:spPr/>
      <dgm:t>
        <a:bodyPr/>
        <a:lstStyle/>
        <a:p>
          <a:endParaRPr lang="en-US"/>
        </a:p>
      </dgm:t>
    </dgm:pt>
    <dgm:pt modelId="{47C1A34E-8A26-4D94-8C4B-19CC546335B5}" type="sibTrans" cxnId="{EAA135C1-C2BC-4BF1-8A5B-F404BD9F7F5E}">
      <dgm:prSet/>
      <dgm:spPr/>
      <dgm:t>
        <a:bodyPr/>
        <a:lstStyle/>
        <a:p>
          <a:endParaRPr lang="en-US"/>
        </a:p>
      </dgm:t>
    </dgm:pt>
    <dgm:pt modelId="{3C322B29-A106-4814-A65E-11645F68016A}" type="pres">
      <dgm:prSet presAssocID="{98A065C4-C33C-4099-87F6-88C96EB24B8B}" presName="root" presStyleCnt="0">
        <dgm:presLayoutVars>
          <dgm:dir/>
          <dgm:resizeHandles val="exact"/>
        </dgm:presLayoutVars>
      </dgm:prSet>
      <dgm:spPr/>
    </dgm:pt>
    <dgm:pt modelId="{3B98940F-3C82-48E5-B774-EAF312D206B9}" type="pres">
      <dgm:prSet presAssocID="{2ED58412-97E8-4D86-890F-978D8473C772}" presName="compNode" presStyleCnt="0"/>
      <dgm:spPr/>
    </dgm:pt>
    <dgm:pt modelId="{479300FE-2528-40FD-940C-DEE1CACC2317}" type="pres">
      <dgm:prSet presAssocID="{2ED58412-97E8-4D86-890F-978D8473C772}" presName="bgRect" presStyleLbl="bgShp" presStyleIdx="0" presStyleCnt="3"/>
      <dgm:spPr/>
    </dgm:pt>
    <dgm:pt modelId="{95EB0C90-7E4A-4D7E-9BC3-E5A96DC4BEAA}" type="pres">
      <dgm:prSet presAssocID="{2ED58412-97E8-4D86-890F-978D8473C77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ingerprint"/>
        </a:ext>
      </dgm:extLst>
    </dgm:pt>
    <dgm:pt modelId="{40B36480-08CC-4A24-BC11-14E42659BABF}" type="pres">
      <dgm:prSet presAssocID="{2ED58412-97E8-4D86-890F-978D8473C772}" presName="spaceRect" presStyleCnt="0"/>
      <dgm:spPr/>
    </dgm:pt>
    <dgm:pt modelId="{8477A4EC-48BC-4EE1-A260-39D227104F3A}" type="pres">
      <dgm:prSet presAssocID="{2ED58412-97E8-4D86-890F-978D8473C772}" presName="parTx" presStyleLbl="revTx" presStyleIdx="0" presStyleCnt="3">
        <dgm:presLayoutVars>
          <dgm:chMax val="0"/>
          <dgm:chPref val="0"/>
        </dgm:presLayoutVars>
      </dgm:prSet>
      <dgm:spPr/>
    </dgm:pt>
    <dgm:pt modelId="{04606D78-4A35-44CC-BB1A-E37C1237F691}" type="pres">
      <dgm:prSet presAssocID="{F129A0A8-CA7B-481A-ABDA-0678F6C3C0D1}" presName="sibTrans" presStyleCnt="0"/>
      <dgm:spPr/>
    </dgm:pt>
    <dgm:pt modelId="{B0826AFC-108C-4C8D-9F59-EFEFA4CA4299}" type="pres">
      <dgm:prSet presAssocID="{B700CD49-B07F-48BB-9989-2E13B4745A5F}" presName="compNode" presStyleCnt="0"/>
      <dgm:spPr/>
    </dgm:pt>
    <dgm:pt modelId="{B8004C83-92A8-462B-B6FC-760BF9C7F26A}" type="pres">
      <dgm:prSet presAssocID="{B700CD49-B07F-48BB-9989-2E13B4745A5F}" presName="bgRect" presStyleLbl="bgShp" presStyleIdx="1" presStyleCnt="3"/>
      <dgm:spPr/>
    </dgm:pt>
    <dgm:pt modelId="{D14C9258-FA2B-4467-9455-F712E6423B0B}" type="pres">
      <dgm:prSet presAssocID="{B700CD49-B07F-48BB-9989-2E13B4745A5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ffee Beans"/>
        </a:ext>
      </dgm:extLst>
    </dgm:pt>
    <dgm:pt modelId="{E253E88C-C988-4C0E-B9C3-336A25B7FF90}" type="pres">
      <dgm:prSet presAssocID="{B700CD49-B07F-48BB-9989-2E13B4745A5F}" presName="spaceRect" presStyleCnt="0"/>
      <dgm:spPr/>
    </dgm:pt>
    <dgm:pt modelId="{744432F5-58CF-428E-9A44-7E4C48D9D1D5}" type="pres">
      <dgm:prSet presAssocID="{B700CD49-B07F-48BB-9989-2E13B4745A5F}" presName="parTx" presStyleLbl="revTx" presStyleIdx="1" presStyleCnt="3">
        <dgm:presLayoutVars>
          <dgm:chMax val="0"/>
          <dgm:chPref val="0"/>
        </dgm:presLayoutVars>
      </dgm:prSet>
      <dgm:spPr/>
    </dgm:pt>
    <dgm:pt modelId="{07C80B24-2E3E-4B04-A331-6366F57523F0}" type="pres">
      <dgm:prSet presAssocID="{DE7821D3-FBCF-41E0-8DC2-269FB4792A19}" presName="sibTrans" presStyleCnt="0"/>
      <dgm:spPr/>
    </dgm:pt>
    <dgm:pt modelId="{1165EBC7-969B-4FCA-B7E6-654BDA4A07F8}" type="pres">
      <dgm:prSet presAssocID="{D65F78E1-CF53-48C8-8023-4C4E4A34FA42}" presName="compNode" presStyleCnt="0"/>
      <dgm:spPr/>
    </dgm:pt>
    <dgm:pt modelId="{739835B1-B7F7-41FE-A473-D05B82A520CE}" type="pres">
      <dgm:prSet presAssocID="{D65F78E1-CF53-48C8-8023-4C4E4A34FA42}" presName="bgRect" presStyleLbl="bgShp" presStyleIdx="2" presStyleCnt="3"/>
      <dgm:spPr/>
    </dgm:pt>
    <dgm:pt modelId="{713AD272-4636-4CDE-814E-1C20C584BEEC}" type="pres">
      <dgm:prSet presAssocID="{D65F78E1-CF53-48C8-8023-4C4E4A34FA4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rror"/>
        </a:ext>
      </dgm:extLst>
    </dgm:pt>
    <dgm:pt modelId="{871DCA93-38E0-4FB5-AF31-C7AB19804FF9}" type="pres">
      <dgm:prSet presAssocID="{D65F78E1-CF53-48C8-8023-4C4E4A34FA42}" presName="spaceRect" presStyleCnt="0"/>
      <dgm:spPr/>
    </dgm:pt>
    <dgm:pt modelId="{803D4655-3114-403C-99DE-882C63246719}" type="pres">
      <dgm:prSet presAssocID="{D65F78E1-CF53-48C8-8023-4C4E4A34FA42}" presName="parTx" presStyleLbl="revTx" presStyleIdx="2" presStyleCnt="3">
        <dgm:presLayoutVars>
          <dgm:chMax val="0"/>
          <dgm:chPref val="0"/>
        </dgm:presLayoutVars>
      </dgm:prSet>
      <dgm:spPr/>
    </dgm:pt>
  </dgm:ptLst>
  <dgm:cxnLst>
    <dgm:cxn modelId="{6533DF1A-2B31-4F86-9C47-07C0CF020868}" srcId="{98A065C4-C33C-4099-87F6-88C96EB24B8B}" destId="{2ED58412-97E8-4D86-890F-978D8473C772}" srcOrd="0" destOrd="0" parTransId="{2F1E9B5E-5D65-4919-9C1B-951A02B68771}" sibTransId="{F129A0A8-CA7B-481A-ABDA-0678F6C3C0D1}"/>
    <dgm:cxn modelId="{61C26843-6F54-4D8C-93DA-3ABED025CF46}" type="presOf" srcId="{D65F78E1-CF53-48C8-8023-4C4E4A34FA42}" destId="{803D4655-3114-403C-99DE-882C63246719}" srcOrd="0" destOrd="0" presId="urn:microsoft.com/office/officeart/2018/2/layout/IconVerticalSolidList"/>
    <dgm:cxn modelId="{59917ABF-37E0-4D34-BC4E-252288C25E07}" type="presOf" srcId="{B700CD49-B07F-48BB-9989-2E13B4745A5F}" destId="{744432F5-58CF-428E-9A44-7E4C48D9D1D5}" srcOrd="0" destOrd="0" presId="urn:microsoft.com/office/officeart/2018/2/layout/IconVerticalSolidList"/>
    <dgm:cxn modelId="{EAA135C1-C2BC-4BF1-8A5B-F404BD9F7F5E}" srcId="{98A065C4-C33C-4099-87F6-88C96EB24B8B}" destId="{D65F78E1-CF53-48C8-8023-4C4E4A34FA42}" srcOrd="2" destOrd="0" parTransId="{DC03594D-2AF4-411D-B333-D84365F9E546}" sibTransId="{47C1A34E-8A26-4D94-8C4B-19CC546335B5}"/>
    <dgm:cxn modelId="{315AC8CE-7392-4B43-84C2-67550298D832}" type="presOf" srcId="{98A065C4-C33C-4099-87F6-88C96EB24B8B}" destId="{3C322B29-A106-4814-A65E-11645F68016A}" srcOrd="0" destOrd="0" presId="urn:microsoft.com/office/officeart/2018/2/layout/IconVerticalSolidList"/>
    <dgm:cxn modelId="{661CF4E4-BF02-4588-A10C-CDCCA5C2DD42}" type="presOf" srcId="{2ED58412-97E8-4D86-890F-978D8473C772}" destId="{8477A4EC-48BC-4EE1-A260-39D227104F3A}" srcOrd="0" destOrd="0" presId="urn:microsoft.com/office/officeart/2018/2/layout/IconVerticalSolidList"/>
    <dgm:cxn modelId="{141696F0-0ED2-4992-B4B5-E24D5F1C8D6C}" srcId="{98A065C4-C33C-4099-87F6-88C96EB24B8B}" destId="{B700CD49-B07F-48BB-9989-2E13B4745A5F}" srcOrd="1" destOrd="0" parTransId="{24EA480B-AA15-4BD2-97E1-3FD3D26603F4}" sibTransId="{DE7821D3-FBCF-41E0-8DC2-269FB4792A19}"/>
    <dgm:cxn modelId="{2DEBC6FE-09C9-42E7-846F-8FE50F3D7289}" type="presParOf" srcId="{3C322B29-A106-4814-A65E-11645F68016A}" destId="{3B98940F-3C82-48E5-B774-EAF312D206B9}" srcOrd="0" destOrd="0" presId="urn:microsoft.com/office/officeart/2018/2/layout/IconVerticalSolidList"/>
    <dgm:cxn modelId="{DA940A03-018E-4ED2-910E-6B7806B020F9}" type="presParOf" srcId="{3B98940F-3C82-48E5-B774-EAF312D206B9}" destId="{479300FE-2528-40FD-940C-DEE1CACC2317}" srcOrd="0" destOrd="0" presId="urn:microsoft.com/office/officeart/2018/2/layout/IconVerticalSolidList"/>
    <dgm:cxn modelId="{DC7F44AA-15FF-4D27-9946-63FF5F2964DE}" type="presParOf" srcId="{3B98940F-3C82-48E5-B774-EAF312D206B9}" destId="{95EB0C90-7E4A-4D7E-9BC3-E5A96DC4BEAA}" srcOrd="1" destOrd="0" presId="urn:microsoft.com/office/officeart/2018/2/layout/IconVerticalSolidList"/>
    <dgm:cxn modelId="{02F57C37-10EB-4546-ACD4-4866D8065280}" type="presParOf" srcId="{3B98940F-3C82-48E5-B774-EAF312D206B9}" destId="{40B36480-08CC-4A24-BC11-14E42659BABF}" srcOrd="2" destOrd="0" presId="urn:microsoft.com/office/officeart/2018/2/layout/IconVerticalSolidList"/>
    <dgm:cxn modelId="{EED987C0-090E-4F03-8BB2-80699D8B63C8}" type="presParOf" srcId="{3B98940F-3C82-48E5-B774-EAF312D206B9}" destId="{8477A4EC-48BC-4EE1-A260-39D227104F3A}" srcOrd="3" destOrd="0" presId="urn:microsoft.com/office/officeart/2018/2/layout/IconVerticalSolidList"/>
    <dgm:cxn modelId="{AF01EEA7-FB24-4029-8619-2D06FE654649}" type="presParOf" srcId="{3C322B29-A106-4814-A65E-11645F68016A}" destId="{04606D78-4A35-44CC-BB1A-E37C1237F691}" srcOrd="1" destOrd="0" presId="urn:microsoft.com/office/officeart/2018/2/layout/IconVerticalSolidList"/>
    <dgm:cxn modelId="{612564F3-97B9-4677-92DA-2CF3819E4C93}" type="presParOf" srcId="{3C322B29-A106-4814-A65E-11645F68016A}" destId="{B0826AFC-108C-4C8D-9F59-EFEFA4CA4299}" srcOrd="2" destOrd="0" presId="urn:microsoft.com/office/officeart/2018/2/layout/IconVerticalSolidList"/>
    <dgm:cxn modelId="{1A22ABCE-20D5-48D0-91E2-628CCE97B47E}" type="presParOf" srcId="{B0826AFC-108C-4C8D-9F59-EFEFA4CA4299}" destId="{B8004C83-92A8-462B-B6FC-760BF9C7F26A}" srcOrd="0" destOrd="0" presId="urn:microsoft.com/office/officeart/2018/2/layout/IconVerticalSolidList"/>
    <dgm:cxn modelId="{6BB201AA-C640-4558-85A0-AC8FB85436BD}" type="presParOf" srcId="{B0826AFC-108C-4C8D-9F59-EFEFA4CA4299}" destId="{D14C9258-FA2B-4467-9455-F712E6423B0B}" srcOrd="1" destOrd="0" presId="urn:microsoft.com/office/officeart/2018/2/layout/IconVerticalSolidList"/>
    <dgm:cxn modelId="{BA24CCAF-C851-4878-878E-C365F5092B80}" type="presParOf" srcId="{B0826AFC-108C-4C8D-9F59-EFEFA4CA4299}" destId="{E253E88C-C988-4C0E-B9C3-336A25B7FF90}" srcOrd="2" destOrd="0" presId="urn:microsoft.com/office/officeart/2018/2/layout/IconVerticalSolidList"/>
    <dgm:cxn modelId="{697302A1-3019-4690-A2AC-540AC93C49C9}" type="presParOf" srcId="{B0826AFC-108C-4C8D-9F59-EFEFA4CA4299}" destId="{744432F5-58CF-428E-9A44-7E4C48D9D1D5}" srcOrd="3" destOrd="0" presId="urn:microsoft.com/office/officeart/2018/2/layout/IconVerticalSolidList"/>
    <dgm:cxn modelId="{B851D45D-FAD2-45D1-BE0E-333DDF10AFF1}" type="presParOf" srcId="{3C322B29-A106-4814-A65E-11645F68016A}" destId="{07C80B24-2E3E-4B04-A331-6366F57523F0}" srcOrd="3" destOrd="0" presId="urn:microsoft.com/office/officeart/2018/2/layout/IconVerticalSolidList"/>
    <dgm:cxn modelId="{1EC95072-296A-4C69-9300-FE8AAEF22EC9}" type="presParOf" srcId="{3C322B29-A106-4814-A65E-11645F68016A}" destId="{1165EBC7-969B-4FCA-B7E6-654BDA4A07F8}" srcOrd="4" destOrd="0" presId="urn:microsoft.com/office/officeart/2018/2/layout/IconVerticalSolidList"/>
    <dgm:cxn modelId="{E1238C3C-04C3-4BA9-84B6-8C8D8E87563D}" type="presParOf" srcId="{1165EBC7-969B-4FCA-B7E6-654BDA4A07F8}" destId="{739835B1-B7F7-41FE-A473-D05B82A520CE}" srcOrd="0" destOrd="0" presId="urn:microsoft.com/office/officeart/2018/2/layout/IconVerticalSolidList"/>
    <dgm:cxn modelId="{4C1A61F4-F0B5-449F-8898-A1F0257931C9}" type="presParOf" srcId="{1165EBC7-969B-4FCA-B7E6-654BDA4A07F8}" destId="{713AD272-4636-4CDE-814E-1C20C584BEEC}" srcOrd="1" destOrd="0" presId="urn:microsoft.com/office/officeart/2018/2/layout/IconVerticalSolidList"/>
    <dgm:cxn modelId="{5DB79975-A5EC-47F9-A6FA-74790C457FC1}" type="presParOf" srcId="{1165EBC7-969B-4FCA-B7E6-654BDA4A07F8}" destId="{871DCA93-38E0-4FB5-AF31-C7AB19804FF9}" srcOrd="2" destOrd="0" presId="urn:microsoft.com/office/officeart/2018/2/layout/IconVerticalSolidList"/>
    <dgm:cxn modelId="{EB5117AB-73EB-4BD4-9AFB-61D86C6EF6A7}" type="presParOf" srcId="{1165EBC7-969B-4FCA-B7E6-654BDA4A07F8}" destId="{803D4655-3114-403C-99DE-882C6324671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39E2A5B-0470-B64D-83AE-3C6112FF46A3}" type="doc">
      <dgm:prSet loTypeId="urn:microsoft.com/office/officeart/2005/8/layout/vProcess5" loCatId="process" qsTypeId="urn:microsoft.com/office/officeart/2005/8/quickstyle/simple1" qsCatId="simple" csTypeId="urn:microsoft.com/office/officeart/2005/8/colors/colorful1" csCatId="colorful" phldr="1"/>
      <dgm:spPr/>
    </dgm:pt>
    <dgm:pt modelId="{CF6E36BD-DC75-4542-B882-B28D8D2C5DE2}">
      <dgm:prSet phldrT="[Text]"/>
      <dgm:spPr/>
      <dgm:t>
        <a:bodyPr/>
        <a:lstStyle/>
        <a:p>
          <a:r>
            <a:rPr lang="en-US" dirty="0"/>
            <a:t>Traditional</a:t>
          </a:r>
        </a:p>
      </dgm:t>
    </dgm:pt>
    <dgm:pt modelId="{D7095B8C-DCF2-FD45-9ABB-FD8FA4D41806}" type="parTrans" cxnId="{99FD99BC-FA74-744F-A5C6-D4FF1DF474D3}">
      <dgm:prSet/>
      <dgm:spPr/>
      <dgm:t>
        <a:bodyPr/>
        <a:lstStyle/>
        <a:p>
          <a:endParaRPr lang="en-US"/>
        </a:p>
      </dgm:t>
    </dgm:pt>
    <dgm:pt modelId="{2924DCF9-1E12-1F45-89C6-DF38FC2D1E3A}" type="sibTrans" cxnId="{99FD99BC-FA74-744F-A5C6-D4FF1DF474D3}">
      <dgm:prSet/>
      <dgm:spPr/>
      <dgm:t>
        <a:bodyPr/>
        <a:lstStyle/>
        <a:p>
          <a:endParaRPr lang="en-US" dirty="0"/>
        </a:p>
      </dgm:t>
    </dgm:pt>
    <dgm:pt modelId="{54A94BBF-0AFB-4643-8AFF-BFF4567806DF}">
      <dgm:prSet phldrT="[Text]"/>
      <dgm:spPr/>
      <dgm:t>
        <a:bodyPr/>
        <a:lstStyle/>
        <a:p>
          <a:r>
            <a:rPr lang="en-US" dirty="0"/>
            <a:t>Cap</a:t>
          </a:r>
        </a:p>
      </dgm:t>
    </dgm:pt>
    <dgm:pt modelId="{1DE525F8-5FCC-DC45-865D-6613899B3FDA}" type="parTrans" cxnId="{42096E65-D97D-E349-BC99-BCF96DCCF66F}">
      <dgm:prSet/>
      <dgm:spPr/>
      <dgm:t>
        <a:bodyPr/>
        <a:lstStyle/>
        <a:p>
          <a:endParaRPr lang="en-US"/>
        </a:p>
      </dgm:t>
    </dgm:pt>
    <dgm:pt modelId="{4D84BAED-3C3C-EF4D-8D38-70BC115E80BE}" type="sibTrans" cxnId="{42096E65-D97D-E349-BC99-BCF96DCCF66F}">
      <dgm:prSet/>
      <dgm:spPr/>
      <dgm:t>
        <a:bodyPr/>
        <a:lstStyle/>
        <a:p>
          <a:endParaRPr lang="en-US" dirty="0"/>
        </a:p>
      </dgm:t>
    </dgm:pt>
    <dgm:pt modelId="{30D717A6-C6C4-5348-B6EF-BF12AE66A55B}">
      <dgm:prSet phldrT="[Text]"/>
      <dgm:spPr/>
      <dgm:t>
        <a:bodyPr/>
        <a:lstStyle/>
        <a:p>
          <a:r>
            <a:rPr lang="en-US" dirty="0"/>
            <a:t>Fee Based</a:t>
          </a:r>
        </a:p>
      </dgm:t>
    </dgm:pt>
    <dgm:pt modelId="{CC2BC285-F669-F744-9CAF-864FD48C1981}" type="parTrans" cxnId="{800417EB-9046-7347-AE55-8FAB9691BDD6}">
      <dgm:prSet/>
      <dgm:spPr/>
      <dgm:t>
        <a:bodyPr/>
        <a:lstStyle/>
        <a:p>
          <a:endParaRPr lang="en-US"/>
        </a:p>
      </dgm:t>
    </dgm:pt>
    <dgm:pt modelId="{CF013706-432E-9E4C-8760-C3E05835F4BF}" type="sibTrans" cxnId="{800417EB-9046-7347-AE55-8FAB9691BDD6}">
      <dgm:prSet/>
      <dgm:spPr/>
      <dgm:t>
        <a:bodyPr/>
        <a:lstStyle/>
        <a:p>
          <a:endParaRPr lang="en-US" dirty="0"/>
        </a:p>
      </dgm:t>
    </dgm:pt>
    <dgm:pt modelId="{16B88BC1-B103-F943-A5D0-8D0EDBB92972}">
      <dgm:prSet/>
      <dgm:spPr/>
      <dgm:t>
        <a:bodyPr/>
        <a:lstStyle/>
        <a:p>
          <a:r>
            <a:rPr lang="en-US" dirty="0"/>
            <a:t>Blended</a:t>
          </a:r>
        </a:p>
      </dgm:t>
    </dgm:pt>
    <dgm:pt modelId="{9D8F0FE7-2E08-4748-BED6-70CB918B5A3F}" type="parTrans" cxnId="{156E1E3A-E2B2-4F45-8AA7-0139D3C7F0EB}">
      <dgm:prSet/>
      <dgm:spPr/>
      <dgm:t>
        <a:bodyPr/>
        <a:lstStyle/>
        <a:p>
          <a:endParaRPr lang="en-US"/>
        </a:p>
      </dgm:t>
    </dgm:pt>
    <dgm:pt modelId="{3C7F7FBB-9F31-DA4B-B81D-EDA0357039AD}" type="sibTrans" cxnId="{156E1E3A-E2B2-4F45-8AA7-0139D3C7F0EB}">
      <dgm:prSet/>
      <dgm:spPr/>
      <dgm:t>
        <a:bodyPr/>
        <a:lstStyle/>
        <a:p>
          <a:endParaRPr lang="en-US"/>
        </a:p>
      </dgm:t>
    </dgm:pt>
    <dgm:pt modelId="{3E1A0C95-1944-684B-9216-53E56C98E7DA}" type="pres">
      <dgm:prSet presAssocID="{739E2A5B-0470-B64D-83AE-3C6112FF46A3}" presName="outerComposite" presStyleCnt="0">
        <dgm:presLayoutVars>
          <dgm:chMax val="5"/>
          <dgm:dir/>
          <dgm:resizeHandles val="exact"/>
        </dgm:presLayoutVars>
      </dgm:prSet>
      <dgm:spPr/>
    </dgm:pt>
    <dgm:pt modelId="{FEE7ED8C-74CD-994F-8D5E-105F975BF597}" type="pres">
      <dgm:prSet presAssocID="{739E2A5B-0470-B64D-83AE-3C6112FF46A3}" presName="dummyMaxCanvas" presStyleCnt="0">
        <dgm:presLayoutVars/>
      </dgm:prSet>
      <dgm:spPr/>
    </dgm:pt>
    <dgm:pt modelId="{9DA3E71B-FC3C-084B-A635-3FF9F0FA46FB}" type="pres">
      <dgm:prSet presAssocID="{739E2A5B-0470-B64D-83AE-3C6112FF46A3}" presName="FourNodes_1" presStyleLbl="node1" presStyleIdx="0" presStyleCnt="4">
        <dgm:presLayoutVars>
          <dgm:bulletEnabled val="1"/>
        </dgm:presLayoutVars>
      </dgm:prSet>
      <dgm:spPr/>
    </dgm:pt>
    <dgm:pt modelId="{89828C4C-77A8-EC4F-ADD9-D179E124D9DC}" type="pres">
      <dgm:prSet presAssocID="{739E2A5B-0470-B64D-83AE-3C6112FF46A3}" presName="FourNodes_2" presStyleLbl="node1" presStyleIdx="1" presStyleCnt="4">
        <dgm:presLayoutVars>
          <dgm:bulletEnabled val="1"/>
        </dgm:presLayoutVars>
      </dgm:prSet>
      <dgm:spPr/>
    </dgm:pt>
    <dgm:pt modelId="{6E53DD22-2C60-A044-9CD6-9E3E3931337B}" type="pres">
      <dgm:prSet presAssocID="{739E2A5B-0470-B64D-83AE-3C6112FF46A3}" presName="FourNodes_3" presStyleLbl="node1" presStyleIdx="2" presStyleCnt="4">
        <dgm:presLayoutVars>
          <dgm:bulletEnabled val="1"/>
        </dgm:presLayoutVars>
      </dgm:prSet>
      <dgm:spPr/>
    </dgm:pt>
    <dgm:pt modelId="{8CE5E919-3B4A-E746-A0B8-EF51BD0A7E58}" type="pres">
      <dgm:prSet presAssocID="{739E2A5B-0470-B64D-83AE-3C6112FF46A3}" presName="FourNodes_4" presStyleLbl="node1" presStyleIdx="3" presStyleCnt="4">
        <dgm:presLayoutVars>
          <dgm:bulletEnabled val="1"/>
        </dgm:presLayoutVars>
      </dgm:prSet>
      <dgm:spPr/>
    </dgm:pt>
    <dgm:pt modelId="{07ADFBF6-F4AD-9E48-80C6-2D7F8167ED57}" type="pres">
      <dgm:prSet presAssocID="{739E2A5B-0470-B64D-83AE-3C6112FF46A3}" presName="FourConn_1-2" presStyleLbl="fgAccFollowNode1" presStyleIdx="0" presStyleCnt="3">
        <dgm:presLayoutVars>
          <dgm:bulletEnabled val="1"/>
        </dgm:presLayoutVars>
      </dgm:prSet>
      <dgm:spPr/>
    </dgm:pt>
    <dgm:pt modelId="{452E3909-7905-DA4C-A030-6374CC1A0649}" type="pres">
      <dgm:prSet presAssocID="{739E2A5B-0470-B64D-83AE-3C6112FF46A3}" presName="FourConn_2-3" presStyleLbl="fgAccFollowNode1" presStyleIdx="1" presStyleCnt="3">
        <dgm:presLayoutVars>
          <dgm:bulletEnabled val="1"/>
        </dgm:presLayoutVars>
      </dgm:prSet>
      <dgm:spPr/>
    </dgm:pt>
    <dgm:pt modelId="{610EE2BF-925C-9F43-8FF4-65574D92D1B2}" type="pres">
      <dgm:prSet presAssocID="{739E2A5B-0470-B64D-83AE-3C6112FF46A3}" presName="FourConn_3-4" presStyleLbl="fgAccFollowNode1" presStyleIdx="2" presStyleCnt="3">
        <dgm:presLayoutVars>
          <dgm:bulletEnabled val="1"/>
        </dgm:presLayoutVars>
      </dgm:prSet>
      <dgm:spPr/>
    </dgm:pt>
    <dgm:pt modelId="{FEE28C4C-9D0B-0C46-8039-7A415DB472C7}" type="pres">
      <dgm:prSet presAssocID="{739E2A5B-0470-B64D-83AE-3C6112FF46A3}" presName="FourNodes_1_text" presStyleLbl="node1" presStyleIdx="3" presStyleCnt="4">
        <dgm:presLayoutVars>
          <dgm:bulletEnabled val="1"/>
        </dgm:presLayoutVars>
      </dgm:prSet>
      <dgm:spPr/>
    </dgm:pt>
    <dgm:pt modelId="{92B333A6-449B-C947-99ED-AF99D58EE34D}" type="pres">
      <dgm:prSet presAssocID="{739E2A5B-0470-B64D-83AE-3C6112FF46A3}" presName="FourNodes_2_text" presStyleLbl="node1" presStyleIdx="3" presStyleCnt="4">
        <dgm:presLayoutVars>
          <dgm:bulletEnabled val="1"/>
        </dgm:presLayoutVars>
      </dgm:prSet>
      <dgm:spPr/>
    </dgm:pt>
    <dgm:pt modelId="{4F7F40FB-6538-B946-9EDC-53EE86A4B25F}" type="pres">
      <dgm:prSet presAssocID="{739E2A5B-0470-B64D-83AE-3C6112FF46A3}" presName="FourNodes_3_text" presStyleLbl="node1" presStyleIdx="3" presStyleCnt="4">
        <dgm:presLayoutVars>
          <dgm:bulletEnabled val="1"/>
        </dgm:presLayoutVars>
      </dgm:prSet>
      <dgm:spPr/>
    </dgm:pt>
    <dgm:pt modelId="{9CE6B442-BC99-C743-9BFE-A9FA48ED1675}" type="pres">
      <dgm:prSet presAssocID="{739E2A5B-0470-B64D-83AE-3C6112FF46A3}" presName="FourNodes_4_text" presStyleLbl="node1" presStyleIdx="3" presStyleCnt="4">
        <dgm:presLayoutVars>
          <dgm:bulletEnabled val="1"/>
        </dgm:presLayoutVars>
      </dgm:prSet>
      <dgm:spPr/>
    </dgm:pt>
  </dgm:ptLst>
  <dgm:cxnLst>
    <dgm:cxn modelId="{2CA1CD06-646A-BC48-85D8-ECDD901E203C}" type="presOf" srcId="{54A94BBF-0AFB-4643-8AFF-BFF4567806DF}" destId="{92B333A6-449B-C947-99ED-AF99D58EE34D}" srcOrd="1" destOrd="0" presId="urn:microsoft.com/office/officeart/2005/8/layout/vProcess5"/>
    <dgm:cxn modelId="{72941B1A-6A5A-2446-AC67-75D49456B237}" type="presOf" srcId="{16B88BC1-B103-F943-A5D0-8D0EDBB92972}" destId="{9CE6B442-BC99-C743-9BFE-A9FA48ED1675}" srcOrd="1" destOrd="0" presId="urn:microsoft.com/office/officeart/2005/8/layout/vProcess5"/>
    <dgm:cxn modelId="{932C7A24-4AE5-9C4E-9675-5BEB8F6BCD42}" type="presOf" srcId="{CF6E36BD-DC75-4542-B882-B28D8D2C5DE2}" destId="{FEE28C4C-9D0B-0C46-8039-7A415DB472C7}" srcOrd="1" destOrd="0" presId="urn:microsoft.com/office/officeart/2005/8/layout/vProcess5"/>
    <dgm:cxn modelId="{1BB6BE2C-89F5-2C4A-AEF6-B0E7AEEAC91B}" type="presOf" srcId="{16B88BC1-B103-F943-A5D0-8D0EDBB92972}" destId="{8CE5E919-3B4A-E746-A0B8-EF51BD0A7E58}" srcOrd="0" destOrd="0" presId="urn:microsoft.com/office/officeart/2005/8/layout/vProcess5"/>
    <dgm:cxn modelId="{156E1E3A-E2B2-4F45-8AA7-0139D3C7F0EB}" srcId="{739E2A5B-0470-B64D-83AE-3C6112FF46A3}" destId="{16B88BC1-B103-F943-A5D0-8D0EDBB92972}" srcOrd="3" destOrd="0" parTransId="{9D8F0FE7-2E08-4748-BED6-70CB918B5A3F}" sibTransId="{3C7F7FBB-9F31-DA4B-B81D-EDA0357039AD}"/>
    <dgm:cxn modelId="{42096E65-D97D-E349-BC99-BCF96DCCF66F}" srcId="{739E2A5B-0470-B64D-83AE-3C6112FF46A3}" destId="{54A94BBF-0AFB-4643-8AFF-BFF4567806DF}" srcOrd="1" destOrd="0" parTransId="{1DE525F8-5FCC-DC45-865D-6613899B3FDA}" sibTransId="{4D84BAED-3C3C-EF4D-8D38-70BC115E80BE}"/>
    <dgm:cxn modelId="{DA21404D-5F4D-1B4A-9754-90F2CB5AA9DA}" type="presOf" srcId="{54A94BBF-0AFB-4643-8AFF-BFF4567806DF}" destId="{89828C4C-77A8-EC4F-ADD9-D179E124D9DC}" srcOrd="0" destOrd="0" presId="urn:microsoft.com/office/officeart/2005/8/layout/vProcess5"/>
    <dgm:cxn modelId="{3FCC0C59-21DB-C448-B4DD-4A727409E870}" type="presOf" srcId="{739E2A5B-0470-B64D-83AE-3C6112FF46A3}" destId="{3E1A0C95-1944-684B-9216-53E56C98E7DA}" srcOrd="0" destOrd="0" presId="urn:microsoft.com/office/officeart/2005/8/layout/vProcess5"/>
    <dgm:cxn modelId="{2864157D-FFF1-F04A-9F32-D2FBEED8C758}" type="presOf" srcId="{CF013706-432E-9E4C-8760-C3E05835F4BF}" destId="{610EE2BF-925C-9F43-8FF4-65574D92D1B2}" srcOrd="0" destOrd="0" presId="urn:microsoft.com/office/officeart/2005/8/layout/vProcess5"/>
    <dgm:cxn modelId="{A7AFECB7-595A-A147-A178-F470DABB3FC9}" type="presOf" srcId="{4D84BAED-3C3C-EF4D-8D38-70BC115E80BE}" destId="{452E3909-7905-DA4C-A030-6374CC1A0649}" srcOrd="0" destOrd="0" presId="urn:microsoft.com/office/officeart/2005/8/layout/vProcess5"/>
    <dgm:cxn modelId="{99FD99BC-FA74-744F-A5C6-D4FF1DF474D3}" srcId="{739E2A5B-0470-B64D-83AE-3C6112FF46A3}" destId="{CF6E36BD-DC75-4542-B882-B28D8D2C5DE2}" srcOrd="0" destOrd="0" parTransId="{D7095B8C-DCF2-FD45-9ABB-FD8FA4D41806}" sibTransId="{2924DCF9-1E12-1F45-89C6-DF38FC2D1E3A}"/>
    <dgm:cxn modelId="{C2A5AACE-5440-B441-A6A6-851D8AAA3418}" type="presOf" srcId="{2924DCF9-1E12-1F45-89C6-DF38FC2D1E3A}" destId="{07ADFBF6-F4AD-9E48-80C6-2D7F8167ED57}" srcOrd="0" destOrd="0" presId="urn:microsoft.com/office/officeart/2005/8/layout/vProcess5"/>
    <dgm:cxn modelId="{7A1B26D5-52E1-0443-8B25-3474BF164F84}" type="presOf" srcId="{CF6E36BD-DC75-4542-B882-B28D8D2C5DE2}" destId="{9DA3E71B-FC3C-084B-A635-3FF9F0FA46FB}" srcOrd="0" destOrd="0" presId="urn:microsoft.com/office/officeart/2005/8/layout/vProcess5"/>
    <dgm:cxn modelId="{800417EB-9046-7347-AE55-8FAB9691BDD6}" srcId="{739E2A5B-0470-B64D-83AE-3C6112FF46A3}" destId="{30D717A6-C6C4-5348-B6EF-BF12AE66A55B}" srcOrd="2" destOrd="0" parTransId="{CC2BC285-F669-F744-9CAF-864FD48C1981}" sibTransId="{CF013706-432E-9E4C-8760-C3E05835F4BF}"/>
    <dgm:cxn modelId="{A989A6F3-DB74-5D4F-8ABD-28F4EF1C3C83}" type="presOf" srcId="{30D717A6-C6C4-5348-B6EF-BF12AE66A55B}" destId="{6E53DD22-2C60-A044-9CD6-9E3E3931337B}" srcOrd="0" destOrd="0" presId="urn:microsoft.com/office/officeart/2005/8/layout/vProcess5"/>
    <dgm:cxn modelId="{15DD76FA-C3A1-A644-8A2C-17236A5F3265}" type="presOf" srcId="{30D717A6-C6C4-5348-B6EF-BF12AE66A55B}" destId="{4F7F40FB-6538-B946-9EDC-53EE86A4B25F}" srcOrd="1" destOrd="0" presId="urn:microsoft.com/office/officeart/2005/8/layout/vProcess5"/>
    <dgm:cxn modelId="{C186E71D-4EB4-F842-8209-85ADD2961E37}" type="presParOf" srcId="{3E1A0C95-1944-684B-9216-53E56C98E7DA}" destId="{FEE7ED8C-74CD-994F-8D5E-105F975BF597}" srcOrd="0" destOrd="0" presId="urn:microsoft.com/office/officeart/2005/8/layout/vProcess5"/>
    <dgm:cxn modelId="{0106296E-562F-714B-8983-DD33A727E8B9}" type="presParOf" srcId="{3E1A0C95-1944-684B-9216-53E56C98E7DA}" destId="{9DA3E71B-FC3C-084B-A635-3FF9F0FA46FB}" srcOrd="1" destOrd="0" presId="urn:microsoft.com/office/officeart/2005/8/layout/vProcess5"/>
    <dgm:cxn modelId="{9D31109E-5AF1-3148-8AC5-7F7EA80B5F32}" type="presParOf" srcId="{3E1A0C95-1944-684B-9216-53E56C98E7DA}" destId="{89828C4C-77A8-EC4F-ADD9-D179E124D9DC}" srcOrd="2" destOrd="0" presId="urn:microsoft.com/office/officeart/2005/8/layout/vProcess5"/>
    <dgm:cxn modelId="{DA6F30D9-EF6B-674A-BC21-74B128604440}" type="presParOf" srcId="{3E1A0C95-1944-684B-9216-53E56C98E7DA}" destId="{6E53DD22-2C60-A044-9CD6-9E3E3931337B}" srcOrd="3" destOrd="0" presId="urn:microsoft.com/office/officeart/2005/8/layout/vProcess5"/>
    <dgm:cxn modelId="{82284DB2-2E08-CD45-BAAF-9E327E4E66A7}" type="presParOf" srcId="{3E1A0C95-1944-684B-9216-53E56C98E7DA}" destId="{8CE5E919-3B4A-E746-A0B8-EF51BD0A7E58}" srcOrd="4" destOrd="0" presId="urn:microsoft.com/office/officeart/2005/8/layout/vProcess5"/>
    <dgm:cxn modelId="{15B0DCC5-9013-2A4D-B26D-A19338FF799D}" type="presParOf" srcId="{3E1A0C95-1944-684B-9216-53E56C98E7DA}" destId="{07ADFBF6-F4AD-9E48-80C6-2D7F8167ED57}" srcOrd="5" destOrd="0" presId="urn:microsoft.com/office/officeart/2005/8/layout/vProcess5"/>
    <dgm:cxn modelId="{7A83306F-C87F-3E49-AAE5-9AB811C9A04A}" type="presParOf" srcId="{3E1A0C95-1944-684B-9216-53E56C98E7DA}" destId="{452E3909-7905-DA4C-A030-6374CC1A0649}" srcOrd="6" destOrd="0" presId="urn:microsoft.com/office/officeart/2005/8/layout/vProcess5"/>
    <dgm:cxn modelId="{702953A5-873D-AE49-B6B1-0058AFDB7788}" type="presParOf" srcId="{3E1A0C95-1944-684B-9216-53E56C98E7DA}" destId="{610EE2BF-925C-9F43-8FF4-65574D92D1B2}" srcOrd="7" destOrd="0" presId="urn:microsoft.com/office/officeart/2005/8/layout/vProcess5"/>
    <dgm:cxn modelId="{C25CCBE3-334B-B048-8B91-6D7D4DCB2B77}" type="presParOf" srcId="{3E1A0C95-1944-684B-9216-53E56C98E7DA}" destId="{FEE28C4C-9D0B-0C46-8039-7A415DB472C7}" srcOrd="8" destOrd="0" presId="urn:microsoft.com/office/officeart/2005/8/layout/vProcess5"/>
    <dgm:cxn modelId="{3AA54876-CEC9-F84F-9390-EFA84F3B3F5C}" type="presParOf" srcId="{3E1A0C95-1944-684B-9216-53E56C98E7DA}" destId="{92B333A6-449B-C947-99ED-AF99D58EE34D}" srcOrd="9" destOrd="0" presId="urn:microsoft.com/office/officeart/2005/8/layout/vProcess5"/>
    <dgm:cxn modelId="{94835CFE-A285-3E4B-9729-3761EE6B04B8}" type="presParOf" srcId="{3E1A0C95-1944-684B-9216-53E56C98E7DA}" destId="{4F7F40FB-6538-B946-9EDC-53EE86A4B25F}" srcOrd="10" destOrd="0" presId="urn:microsoft.com/office/officeart/2005/8/layout/vProcess5"/>
    <dgm:cxn modelId="{CB96A5A3-3378-194C-BF9E-1B69CFDE93D8}" type="presParOf" srcId="{3E1A0C95-1944-684B-9216-53E56C98E7DA}" destId="{9CE6B442-BC99-C743-9BFE-A9FA48ED1675}"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5A7B9-5AFB-194A-A3E1-5854F7FAB9C3}">
      <dsp:nvSpPr>
        <dsp:cNvPr id="0" name=""/>
        <dsp:cNvSpPr/>
      </dsp:nvSpPr>
      <dsp:spPr>
        <a:xfrm>
          <a:off x="0" y="312476"/>
          <a:ext cx="78867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54DEA3-D151-CA4B-BB3A-CBC33F55E266}">
      <dsp:nvSpPr>
        <dsp:cNvPr id="0" name=""/>
        <dsp:cNvSpPr/>
      </dsp:nvSpPr>
      <dsp:spPr>
        <a:xfrm>
          <a:off x="394335" y="46796"/>
          <a:ext cx="552069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2022 AVERAGE SALE PRICE $ 403,000</a:t>
          </a:r>
        </a:p>
      </dsp:txBody>
      <dsp:txXfrm>
        <a:off x="420274" y="72735"/>
        <a:ext cx="5468812" cy="479482"/>
      </dsp:txXfrm>
    </dsp:sp>
    <dsp:sp modelId="{4F44608D-37F3-454B-83F2-61C670739BB5}">
      <dsp:nvSpPr>
        <dsp:cNvPr id="0" name=""/>
        <dsp:cNvSpPr/>
      </dsp:nvSpPr>
      <dsp:spPr>
        <a:xfrm>
          <a:off x="0" y="1128956"/>
          <a:ext cx="78867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0F6CF6-5BE5-8040-902C-4D0E6FB47C1D}">
      <dsp:nvSpPr>
        <dsp:cNvPr id="0" name=""/>
        <dsp:cNvSpPr/>
      </dsp:nvSpPr>
      <dsp:spPr>
        <a:xfrm>
          <a:off x="394335" y="863276"/>
          <a:ext cx="552069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AVERAGE COMISSION $ 10,760</a:t>
          </a:r>
        </a:p>
      </dsp:txBody>
      <dsp:txXfrm>
        <a:off x="420274" y="889215"/>
        <a:ext cx="5468812" cy="479482"/>
      </dsp:txXfrm>
    </dsp:sp>
    <dsp:sp modelId="{B51B31ED-3E34-1547-A67E-9348473486D9}">
      <dsp:nvSpPr>
        <dsp:cNvPr id="0" name=""/>
        <dsp:cNvSpPr/>
      </dsp:nvSpPr>
      <dsp:spPr>
        <a:xfrm>
          <a:off x="0" y="1945436"/>
          <a:ext cx="78867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16A174-E172-AB47-9676-83337A7F5ABF}">
      <dsp:nvSpPr>
        <dsp:cNvPr id="0" name=""/>
        <dsp:cNvSpPr/>
      </dsp:nvSpPr>
      <dsp:spPr>
        <a:xfrm>
          <a:off x="394335" y="1679756"/>
          <a:ext cx="552069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AVERAGE REFERRAL $ 3,976</a:t>
          </a:r>
        </a:p>
      </dsp:txBody>
      <dsp:txXfrm>
        <a:off x="420274" y="1705695"/>
        <a:ext cx="5468812" cy="479482"/>
      </dsp:txXfrm>
    </dsp:sp>
    <dsp:sp modelId="{48FBB719-AF3C-E74A-95D6-B2B31049BA83}">
      <dsp:nvSpPr>
        <dsp:cNvPr id="0" name=""/>
        <dsp:cNvSpPr/>
      </dsp:nvSpPr>
      <dsp:spPr>
        <a:xfrm>
          <a:off x="0" y="2761916"/>
          <a:ext cx="78867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2277BE-5FD7-EB45-86E9-6D83D0224E33}">
      <dsp:nvSpPr>
        <dsp:cNvPr id="0" name=""/>
        <dsp:cNvSpPr/>
      </dsp:nvSpPr>
      <dsp:spPr>
        <a:xfrm>
          <a:off x="394335" y="2496235"/>
          <a:ext cx="552069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SO, WHAT IF…..</a:t>
          </a:r>
        </a:p>
      </dsp:txBody>
      <dsp:txXfrm>
        <a:off x="420274" y="2522174"/>
        <a:ext cx="5468812"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D9EC9D-7522-9640-9B16-0207F5847F78}">
      <dsp:nvSpPr>
        <dsp:cNvPr id="0" name=""/>
        <dsp:cNvSpPr/>
      </dsp:nvSpPr>
      <dsp:spPr>
        <a:xfrm>
          <a:off x="0" y="1752"/>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AD0093-C539-194A-9FF1-8D07D0EFB4C1}">
      <dsp:nvSpPr>
        <dsp:cNvPr id="0" name=""/>
        <dsp:cNvSpPr/>
      </dsp:nvSpPr>
      <dsp:spPr>
        <a:xfrm>
          <a:off x="0" y="1752"/>
          <a:ext cx="7886700" cy="597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4 REFERRALS 1 EVERY QTR. $ 15,905</a:t>
          </a:r>
        </a:p>
      </dsp:txBody>
      <dsp:txXfrm>
        <a:off x="0" y="1752"/>
        <a:ext cx="7886700" cy="597638"/>
      </dsp:txXfrm>
    </dsp:sp>
    <dsp:sp modelId="{C53481C0-B42C-8A4B-9C93-B19B386564C5}">
      <dsp:nvSpPr>
        <dsp:cNvPr id="0" name=""/>
        <dsp:cNvSpPr/>
      </dsp:nvSpPr>
      <dsp:spPr>
        <a:xfrm>
          <a:off x="0" y="599391"/>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3D3AE3-FA2F-C743-B008-960788D4D1D4}">
      <dsp:nvSpPr>
        <dsp:cNvPr id="0" name=""/>
        <dsp:cNvSpPr/>
      </dsp:nvSpPr>
      <dsp:spPr>
        <a:xfrm>
          <a:off x="0" y="599391"/>
          <a:ext cx="7886700" cy="597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8 REFERRALS  2 EVERY QTR. $ 31,810</a:t>
          </a:r>
        </a:p>
      </dsp:txBody>
      <dsp:txXfrm>
        <a:off x="0" y="599391"/>
        <a:ext cx="7886700" cy="597638"/>
      </dsp:txXfrm>
    </dsp:sp>
    <dsp:sp modelId="{D0720EA8-FC8F-7D44-8C2F-3934CF3539B8}">
      <dsp:nvSpPr>
        <dsp:cNvPr id="0" name=""/>
        <dsp:cNvSpPr/>
      </dsp:nvSpPr>
      <dsp:spPr>
        <a:xfrm>
          <a:off x="0" y="1197029"/>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F234FB-A83F-4746-AFB8-43B19505DB97}">
      <dsp:nvSpPr>
        <dsp:cNvPr id="0" name=""/>
        <dsp:cNvSpPr/>
      </dsp:nvSpPr>
      <dsp:spPr>
        <a:xfrm>
          <a:off x="0" y="1197029"/>
          <a:ext cx="7886700" cy="597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12 REFERRALS 1 EVERY MONTH $ 63,620</a:t>
          </a:r>
        </a:p>
      </dsp:txBody>
      <dsp:txXfrm>
        <a:off x="0" y="1197029"/>
        <a:ext cx="7886700" cy="597638"/>
      </dsp:txXfrm>
    </dsp:sp>
    <dsp:sp modelId="{789FE963-4F6F-6341-BB21-E10AC3F4DA69}">
      <dsp:nvSpPr>
        <dsp:cNvPr id="0" name=""/>
        <dsp:cNvSpPr/>
      </dsp:nvSpPr>
      <dsp:spPr>
        <a:xfrm>
          <a:off x="0" y="1794668"/>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46F43F-0A06-E848-BFDC-2ADE3CB01680}">
      <dsp:nvSpPr>
        <dsp:cNvPr id="0" name=""/>
        <dsp:cNvSpPr/>
      </dsp:nvSpPr>
      <dsp:spPr>
        <a:xfrm>
          <a:off x="0" y="1794668"/>
          <a:ext cx="7886700" cy="597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4 CLOSINGS 1 EVERY QTR. $ 43,040</a:t>
          </a:r>
        </a:p>
      </dsp:txBody>
      <dsp:txXfrm>
        <a:off x="0" y="1794668"/>
        <a:ext cx="7886700" cy="597638"/>
      </dsp:txXfrm>
    </dsp:sp>
    <dsp:sp modelId="{C17A23E1-6039-1D41-9414-07278BABA1B7}">
      <dsp:nvSpPr>
        <dsp:cNvPr id="0" name=""/>
        <dsp:cNvSpPr/>
      </dsp:nvSpPr>
      <dsp:spPr>
        <a:xfrm>
          <a:off x="0" y="2392307"/>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70D3D5-DA39-884B-889E-BF52A4E1DABD}">
      <dsp:nvSpPr>
        <dsp:cNvPr id="0" name=""/>
        <dsp:cNvSpPr/>
      </dsp:nvSpPr>
      <dsp:spPr>
        <a:xfrm>
          <a:off x="0" y="2392307"/>
          <a:ext cx="7886700" cy="597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8 CLOSINGS 2 EVERY QTR. $ 86,080</a:t>
          </a:r>
        </a:p>
      </dsp:txBody>
      <dsp:txXfrm>
        <a:off x="0" y="2392307"/>
        <a:ext cx="7886700" cy="597638"/>
      </dsp:txXfrm>
    </dsp:sp>
    <dsp:sp modelId="{63AA2F3C-D6F5-A54C-BF36-0872406C665C}">
      <dsp:nvSpPr>
        <dsp:cNvPr id="0" name=""/>
        <dsp:cNvSpPr/>
      </dsp:nvSpPr>
      <dsp:spPr>
        <a:xfrm>
          <a:off x="0" y="2989945"/>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3C3159-202D-BB4F-A2EA-1EBFAE4682A3}">
      <dsp:nvSpPr>
        <dsp:cNvPr id="0" name=""/>
        <dsp:cNvSpPr/>
      </dsp:nvSpPr>
      <dsp:spPr>
        <a:xfrm>
          <a:off x="0" y="2989945"/>
          <a:ext cx="7886700" cy="597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12 CLOSINGS 1 EVERY MONTH $ 129,210</a:t>
          </a:r>
        </a:p>
      </dsp:txBody>
      <dsp:txXfrm>
        <a:off x="0" y="2989945"/>
        <a:ext cx="7886700" cy="5976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B0FA9-00FD-4946-97EB-4E1C3C543CC2}">
      <dsp:nvSpPr>
        <dsp:cNvPr id="0" name=""/>
        <dsp:cNvSpPr/>
      </dsp:nvSpPr>
      <dsp:spPr>
        <a:xfrm>
          <a:off x="0" y="21876"/>
          <a:ext cx="4697730" cy="4913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latin typeface="Arial" panose="020B0604020202020204" pitchFamily="34" charset="0"/>
              <a:cs typeface="Arial" panose="020B0604020202020204" pitchFamily="34" charset="0"/>
            </a:rPr>
            <a:t>Start up</a:t>
          </a:r>
        </a:p>
      </dsp:txBody>
      <dsp:txXfrm>
        <a:off x="23988" y="45864"/>
        <a:ext cx="4649754" cy="443423"/>
      </dsp:txXfrm>
    </dsp:sp>
    <dsp:sp modelId="{2DAC3777-B560-3D46-8323-11B5EEEFF1CE}">
      <dsp:nvSpPr>
        <dsp:cNvPr id="0" name=""/>
        <dsp:cNvSpPr/>
      </dsp:nvSpPr>
      <dsp:spPr>
        <a:xfrm>
          <a:off x="0" y="513276"/>
          <a:ext cx="4697730" cy="478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153" tIns="26670" rIns="149352" bIns="26670" numCol="1" spcCol="1270" anchor="t" anchorCtr="0">
          <a:noAutofit/>
        </a:bodyPr>
        <a:lstStyle/>
        <a:p>
          <a:pPr marL="171450" lvl="1" indent="-171450" algn="l" defTabSz="711200">
            <a:lnSpc>
              <a:spcPct val="90000"/>
            </a:lnSpc>
            <a:spcBef>
              <a:spcPct val="0"/>
            </a:spcBef>
            <a:spcAft>
              <a:spcPct val="20000"/>
            </a:spcAft>
            <a:buFontTx/>
            <a:buNone/>
          </a:pPr>
          <a:r>
            <a:rPr lang="en-US" sz="1600" kern="1200" dirty="0">
              <a:latin typeface="Arial" panose="020B0604020202020204" pitchFamily="34" charset="0"/>
              <a:cs typeface="Arial" panose="020B0604020202020204" pitchFamily="34" charset="0"/>
            </a:rPr>
            <a:t>Support pilar growth by capturing referral opportunities and adding to the bottom line.</a:t>
          </a:r>
        </a:p>
      </dsp:txBody>
      <dsp:txXfrm>
        <a:off x="0" y="513276"/>
        <a:ext cx="4697730" cy="478170"/>
      </dsp:txXfrm>
    </dsp:sp>
    <dsp:sp modelId="{A50295F5-69E8-8542-A618-B0999E537992}">
      <dsp:nvSpPr>
        <dsp:cNvPr id="0" name=""/>
        <dsp:cNvSpPr/>
      </dsp:nvSpPr>
      <dsp:spPr>
        <a:xfrm>
          <a:off x="0" y="991446"/>
          <a:ext cx="4697730" cy="49139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latin typeface="Arial" panose="020B0604020202020204" pitchFamily="34" charset="0"/>
              <a:cs typeface="Arial" panose="020B0604020202020204" pitchFamily="34" charset="0"/>
            </a:rPr>
            <a:t>Solo</a:t>
          </a:r>
        </a:p>
      </dsp:txBody>
      <dsp:txXfrm>
        <a:off x="23988" y="1015434"/>
        <a:ext cx="4649754" cy="443423"/>
      </dsp:txXfrm>
    </dsp:sp>
    <dsp:sp modelId="{92F04A90-497B-4848-A700-FA07E8217AF2}">
      <dsp:nvSpPr>
        <dsp:cNvPr id="0" name=""/>
        <dsp:cNvSpPr/>
      </dsp:nvSpPr>
      <dsp:spPr>
        <a:xfrm>
          <a:off x="0" y="1482846"/>
          <a:ext cx="4697730" cy="478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153" tIns="26670" rIns="149352" bIns="26670" numCol="1" spcCol="1270" anchor="t" anchorCtr="0">
          <a:noAutofit/>
        </a:bodyPr>
        <a:lstStyle/>
        <a:p>
          <a:pPr marL="171450" lvl="1" indent="-171450" algn="l" defTabSz="711200">
            <a:lnSpc>
              <a:spcPct val="90000"/>
            </a:lnSpc>
            <a:spcBef>
              <a:spcPct val="0"/>
            </a:spcBef>
            <a:spcAft>
              <a:spcPct val="20000"/>
            </a:spcAft>
            <a:buFontTx/>
            <a:buNone/>
          </a:pPr>
          <a:r>
            <a:rPr lang="en-US" sz="1600" kern="1200" dirty="0">
              <a:latin typeface="Arial" panose="020B0604020202020204" pitchFamily="34" charset="0"/>
              <a:cs typeface="Arial" panose="020B0604020202020204" pitchFamily="34" charset="0"/>
            </a:rPr>
            <a:t>Transition from a referral-based business to providing real estate services. </a:t>
          </a:r>
        </a:p>
      </dsp:txBody>
      <dsp:txXfrm>
        <a:off x="0" y="1482846"/>
        <a:ext cx="4697730" cy="478170"/>
      </dsp:txXfrm>
    </dsp:sp>
    <dsp:sp modelId="{1F49D3AB-C95C-8B4A-8B4E-04BBEE10545F}">
      <dsp:nvSpPr>
        <dsp:cNvPr id="0" name=""/>
        <dsp:cNvSpPr/>
      </dsp:nvSpPr>
      <dsp:spPr>
        <a:xfrm>
          <a:off x="0" y="1961016"/>
          <a:ext cx="4697730" cy="49139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latin typeface="Arial" panose="020B0604020202020204" pitchFamily="34" charset="0"/>
              <a:cs typeface="Arial" panose="020B0604020202020204" pitchFamily="34" charset="0"/>
            </a:rPr>
            <a:t>Growth</a:t>
          </a:r>
        </a:p>
      </dsp:txBody>
      <dsp:txXfrm>
        <a:off x="23988" y="1985004"/>
        <a:ext cx="4649754" cy="443423"/>
      </dsp:txXfrm>
    </dsp:sp>
    <dsp:sp modelId="{11F97884-0110-C94B-B154-1BAB5992440A}">
      <dsp:nvSpPr>
        <dsp:cNvPr id="0" name=""/>
        <dsp:cNvSpPr/>
      </dsp:nvSpPr>
      <dsp:spPr>
        <a:xfrm>
          <a:off x="0" y="2452416"/>
          <a:ext cx="4697730" cy="478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153" tIns="26670" rIns="149352" bIns="26670" numCol="1" spcCol="1270" anchor="t" anchorCtr="0">
          <a:noAutofit/>
        </a:bodyPr>
        <a:lstStyle/>
        <a:p>
          <a:pPr marL="171450" lvl="1" indent="-171450" algn="l" defTabSz="711200">
            <a:lnSpc>
              <a:spcPct val="90000"/>
            </a:lnSpc>
            <a:spcBef>
              <a:spcPct val="0"/>
            </a:spcBef>
            <a:spcAft>
              <a:spcPct val="20000"/>
            </a:spcAft>
            <a:buNone/>
          </a:pPr>
          <a:r>
            <a:rPr lang="en-US" sz="1600" kern="1200" dirty="0">
              <a:latin typeface="Arial" panose="020B0604020202020204" pitchFamily="34" charset="0"/>
              <a:cs typeface="Arial" panose="020B0604020202020204" pitchFamily="34" charset="0"/>
            </a:rPr>
            <a:t>Growth by adding agents to support the development of the realty business.</a:t>
          </a:r>
        </a:p>
      </dsp:txBody>
      <dsp:txXfrm>
        <a:off x="0" y="2452416"/>
        <a:ext cx="4697730" cy="478170"/>
      </dsp:txXfrm>
    </dsp:sp>
    <dsp:sp modelId="{50464882-BDAE-A44D-8A06-4800BDCBFF8D}">
      <dsp:nvSpPr>
        <dsp:cNvPr id="0" name=""/>
        <dsp:cNvSpPr/>
      </dsp:nvSpPr>
      <dsp:spPr>
        <a:xfrm>
          <a:off x="0" y="2930586"/>
          <a:ext cx="4697730" cy="4913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latin typeface="Arial" panose="020B0604020202020204" pitchFamily="34" charset="0"/>
              <a:cs typeface="Arial" panose="020B0604020202020204" pitchFamily="34" charset="0"/>
            </a:rPr>
            <a:t>Strategic</a:t>
          </a:r>
        </a:p>
      </dsp:txBody>
      <dsp:txXfrm>
        <a:off x="23988" y="2954574"/>
        <a:ext cx="4649754" cy="443423"/>
      </dsp:txXfrm>
    </dsp:sp>
    <dsp:sp modelId="{CDA99E0D-BB62-6644-BD39-D60DDE4FC3D6}">
      <dsp:nvSpPr>
        <dsp:cNvPr id="0" name=""/>
        <dsp:cNvSpPr/>
      </dsp:nvSpPr>
      <dsp:spPr>
        <a:xfrm>
          <a:off x="0" y="3421986"/>
          <a:ext cx="4697730" cy="684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153" tIns="26670" rIns="149352" bIns="26670" numCol="1" spcCol="1270" anchor="t" anchorCtr="0">
          <a:noAutofit/>
        </a:bodyPr>
        <a:lstStyle/>
        <a:p>
          <a:pPr marL="171450" lvl="1" indent="-171450" algn="l" defTabSz="711200">
            <a:lnSpc>
              <a:spcPct val="90000"/>
            </a:lnSpc>
            <a:spcBef>
              <a:spcPct val="0"/>
            </a:spcBef>
            <a:spcAft>
              <a:spcPct val="20000"/>
            </a:spcAft>
            <a:buFontTx/>
            <a:buNone/>
          </a:pPr>
          <a:r>
            <a:rPr lang="en-US" sz="1600" kern="1200" dirty="0">
              <a:latin typeface="Arial" panose="020B0604020202020204" pitchFamily="34" charset="0"/>
              <a:cs typeface="Arial" panose="020B0604020202020204" pitchFamily="34" charset="0"/>
            </a:rPr>
            <a:t>Complete brokerage services focus is on recruiting and retaining agent base while building production.</a:t>
          </a:r>
        </a:p>
      </dsp:txBody>
      <dsp:txXfrm>
        <a:off x="0" y="3421986"/>
        <a:ext cx="4697730" cy="6846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B3C52-ECCD-9F4B-897B-70EEA27F7368}">
      <dsp:nvSpPr>
        <dsp:cNvPr id="0" name=""/>
        <dsp:cNvSpPr/>
      </dsp:nvSpPr>
      <dsp:spPr>
        <a:xfrm>
          <a:off x="0" y="34499"/>
          <a:ext cx="8229600" cy="1343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l" defTabSz="2489200">
            <a:lnSpc>
              <a:spcPct val="90000"/>
            </a:lnSpc>
            <a:spcBef>
              <a:spcPct val="0"/>
            </a:spcBef>
            <a:spcAft>
              <a:spcPct val="35000"/>
            </a:spcAft>
            <a:buNone/>
          </a:pPr>
          <a:r>
            <a:rPr lang="en-US" sz="5600" kern="1200"/>
            <a:t>There are three choices:</a:t>
          </a:r>
        </a:p>
      </dsp:txBody>
      <dsp:txXfrm>
        <a:off x="65568" y="100067"/>
        <a:ext cx="8098464" cy="1212024"/>
      </dsp:txXfrm>
    </dsp:sp>
    <dsp:sp modelId="{3B009CDE-304A-1644-B4B3-BF662B180B13}">
      <dsp:nvSpPr>
        <dsp:cNvPr id="0" name=""/>
        <dsp:cNvSpPr/>
      </dsp:nvSpPr>
      <dsp:spPr>
        <a:xfrm>
          <a:off x="0" y="1377660"/>
          <a:ext cx="8229600" cy="255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latin typeface="Arial" panose="020B0604020202020204" pitchFamily="34" charset="0"/>
              <a:cs typeface="Arial" panose="020B0604020202020204" pitchFamily="34" charset="0"/>
            </a:rPr>
            <a:t>Place your license with a LFRO “Limited Function Referral Office”</a:t>
          </a:r>
        </a:p>
        <a:p>
          <a:pPr marL="228600" lvl="1" indent="-228600" algn="l" defTabSz="1066800">
            <a:lnSpc>
              <a:spcPct val="90000"/>
            </a:lnSpc>
            <a:spcBef>
              <a:spcPct val="0"/>
            </a:spcBef>
            <a:spcAft>
              <a:spcPct val="20000"/>
            </a:spcAft>
            <a:buChar char="•"/>
          </a:pPr>
          <a:endParaRPr lang="en-US"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20000"/>
            </a:spcAft>
            <a:buChar char="•"/>
          </a:pPr>
          <a:r>
            <a:rPr lang="en-US" sz="2400" kern="1200" dirty="0">
              <a:latin typeface="Arial" panose="020B0604020202020204" pitchFamily="34" charset="0"/>
              <a:cs typeface="Arial" panose="020B0604020202020204" pitchFamily="34" charset="0"/>
            </a:rPr>
            <a:t>Obtain a broker for your company and follow the steps to be compliant with your state rules and requirements</a:t>
          </a:r>
        </a:p>
        <a:p>
          <a:pPr marL="228600" lvl="1" indent="-228600" algn="l" defTabSz="1066800">
            <a:lnSpc>
              <a:spcPct val="90000"/>
            </a:lnSpc>
            <a:spcBef>
              <a:spcPct val="0"/>
            </a:spcBef>
            <a:spcAft>
              <a:spcPct val="20000"/>
            </a:spcAft>
            <a:buChar char="•"/>
          </a:pPr>
          <a:endParaRPr lang="en-US"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20000"/>
            </a:spcAft>
            <a:buChar char="•"/>
          </a:pPr>
          <a:r>
            <a:rPr lang="en-US" sz="2400" kern="1200" dirty="0">
              <a:latin typeface="Arial" panose="020B0604020202020204" pitchFamily="34" charset="0"/>
              <a:cs typeface="Arial" panose="020B0604020202020204" pitchFamily="34" charset="0"/>
            </a:rPr>
            <a:t>Place your license with an outside broker</a:t>
          </a:r>
        </a:p>
      </dsp:txBody>
      <dsp:txXfrm>
        <a:off x="0" y="1377660"/>
        <a:ext cx="8229600" cy="25502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70DCA-47E5-4241-ADEA-E033E423A0D0}">
      <dsp:nvSpPr>
        <dsp:cNvPr id="0" name=""/>
        <dsp:cNvSpPr/>
      </dsp:nvSpPr>
      <dsp:spPr>
        <a:xfrm>
          <a:off x="0" y="78974"/>
          <a:ext cx="8229600"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Do your research and learn the following:</a:t>
          </a:r>
        </a:p>
      </dsp:txBody>
      <dsp:txXfrm>
        <a:off x="20561" y="99535"/>
        <a:ext cx="8188478" cy="380078"/>
      </dsp:txXfrm>
    </dsp:sp>
    <dsp:sp modelId="{5A6109DC-9506-3C47-A302-54FF3DA6B43A}">
      <dsp:nvSpPr>
        <dsp:cNvPr id="0" name=""/>
        <dsp:cNvSpPr/>
      </dsp:nvSpPr>
      <dsp:spPr>
        <a:xfrm>
          <a:off x="0" y="500174"/>
          <a:ext cx="8229600" cy="1378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latin typeface="Arial" panose="020B0604020202020204" pitchFamily="34" charset="0"/>
              <a:cs typeface="Arial" panose="020B0604020202020204" pitchFamily="34" charset="0"/>
            </a:rPr>
            <a:t>Who is your competition?</a:t>
          </a:r>
        </a:p>
        <a:p>
          <a:pPr marL="114300" lvl="1" indent="-114300" algn="l" defTabSz="622300">
            <a:lnSpc>
              <a:spcPct val="90000"/>
            </a:lnSpc>
            <a:spcBef>
              <a:spcPct val="0"/>
            </a:spcBef>
            <a:spcAft>
              <a:spcPct val="20000"/>
            </a:spcAft>
            <a:buChar char="•"/>
          </a:pPr>
          <a:r>
            <a:rPr lang="en-US" sz="1400" kern="1200" dirty="0">
              <a:latin typeface="Arial" panose="020B0604020202020204" pitchFamily="34" charset="0"/>
              <a:cs typeface="Arial" panose="020B0604020202020204" pitchFamily="34" charset="0"/>
            </a:rPr>
            <a:t>What are people saying about them?</a:t>
          </a:r>
        </a:p>
        <a:p>
          <a:pPr marL="114300" lvl="1" indent="-114300" algn="l" defTabSz="622300">
            <a:lnSpc>
              <a:spcPct val="90000"/>
            </a:lnSpc>
            <a:spcBef>
              <a:spcPct val="0"/>
            </a:spcBef>
            <a:spcAft>
              <a:spcPct val="20000"/>
            </a:spcAft>
            <a:buChar char="•"/>
          </a:pPr>
          <a:r>
            <a:rPr lang="en-US" sz="1400" kern="1200" dirty="0">
              <a:latin typeface="Arial" panose="020B0604020202020204" pitchFamily="34" charset="0"/>
              <a:cs typeface="Arial" panose="020B0604020202020204" pitchFamily="34" charset="0"/>
            </a:rPr>
            <a:t>What is their commission program or programs?</a:t>
          </a:r>
        </a:p>
        <a:p>
          <a:pPr marL="114300" lvl="1" indent="-114300" algn="l" defTabSz="622300">
            <a:lnSpc>
              <a:spcPct val="90000"/>
            </a:lnSpc>
            <a:spcBef>
              <a:spcPct val="0"/>
            </a:spcBef>
            <a:spcAft>
              <a:spcPct val="20000"/>
            </a:spcAft>
            <a:buChar char="•"/>
          </a:pPr>
          <a:r>
            <a:rPr lang="en-US" sz="1400" kern="1200" dirty="0">
              <a:latin typeface="Arial" panose="020B0604020202020204" pitchFamily="34" charset="0"/>
              <a:cs typeface="Arial" panose="020B0604020202020204" pitchFamily="34" charset="0"/>
            </a:rPr>
            <a:t>What kind of agents do they attract?</a:t>
          </a:r>
        </a:p>
        <a:p>
          <a:pPr marL="114300" lvl="1" indent="-114300" algn="l" defTabSz="622300">
            <a:lnSpc>
              <a:spcPct val="90000"/>
            </a:lnSpc>
            <a:spcBef>
              <a:spcPct val="0"/>
            </a:spcBef>
            <a:spcAft>
              <a:spcPct val="20000"/>
            </a:spcAft>
            <a:buChar char="•"/>
          </a:pP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20000"/>
            </a:spcAft>
            <a:buChar char="•"/>
          </a:pPr>
          <a:endParaRPr lang="en-US" sz="1400" kern="1200" dirty="0">
            <a:latin typeface="Arial" panose="020B0604020202020204" pitchFamily="34" charset="0"/>
            <a:cs typeface="Arial" panose="020B0604020202020204" pitchFamily="34" charset="0"/>
          </a:endParaRPr>
        </a:p>
      </dsp:txBody>
      <dsp:txXfrm>
        <a:off x="0" y="500174"/>
        <a:ext cx="8229600" cy="1378620"/>
      </dsp:txXfrm>
    </dsp:sp>
    <dsp:sp modelId="{FDF27F85-7A82-2D4A-BFD1-70C5B94B02F4}">
      <dsp:nvSpPr>
        <dsp:cNvPr id="0" name=""/>
        <dsp:cNvSpPr/>
      </dsp:nvSpPr>
      <dsp:spPr>
        <a:xfrm>
          <a:off x="0" y="1878795"/>
          <a:ext cx="8229600"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Where do you find this information?</a:t>
          </a:r>
        </a:p>
      </dsp:txBody>
      <dsp:txXfrm>
        <a:off x="20561" y="1899356"/>
        <a:ext cx="8188478" cy="380078"/>
      </dsp:txXfrm>
    </dsp:sp>
    <dsp:sp modelId="{369811B8-0731-F84E-AAC8-D041E16C1CA6}">
      <dsp:nvSpPr>
        <dsp:cNvPr id="0" name=""/>
        <dsp:cNvSpPr/>
      </dsp:nvSpPr>
      <dsp:spPr>
        <a:xfrm>
          <a:off x="0" y="2299995"/>
          <a:ext cx="8229600" cy="91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latin typeface="Arial" panose="020B0604020202020204" pitchFamily="34" charset="0"/>
              <a:cs typeface="Arial" panose="020B0604020202020204" pitchFamily="34" charset="0"/>
            </a:rPr>
            <a:t>Google</a:t>
          </a:r>
        </a:p>
        <a:p>
          <a:pPr marL="114300" lvl="1" indent="-114300" algn="l" defTabSz="622300">
            <a:lnSpc>
              <a:spcPct val="90000"/>
            </a:lnSpc>
            <a:spcBef>
              <a:spcPct val="0"/>
            </a:spcBef>
            <a:spcAft>
              <a:spcPct val="20000"/>
            </a:spcAft>
            <a:buChar char="•"/>
          </a:pPr>
          <a:r>
            <a:rPr lang="en-US" sz="1400" kern="1200" dirty="0">
              <a:latin typeface="Arial" panose="020B0604020202020204" pitchFamily="34" charset="0"/>
              <a:cs typeface="Arial" panose="020B0604020202020204" pitchFamily="34" charset="0"/>
            </a:rPr>
            <a:t>Their websites</a:t>
          </a:r>
        </a:p>
        <a:p>
          <a:pPr marL="114300" lvl="1" indent="-114300" algn="l" defTabSz="622300">
            <a:lnSpc>
              <a:spcPct val="90000"/>
            </a:lnSpc>
            <a:spcBef>
              <a:spcPct val="0"/>
            </a:spcBef>
            <a:spcAft>
              <a:spcPct val="20000"/>
            </a:spcAft>
            <a:buChar char="•"/>
          </a:pPr>
          <a:r>
            <a:rPr lang="en-US" sz="1400" kern="1200" dirty="0">
              <a:latin typeface="Arial" panose="020B0604020202020204" pitchFamily="34" charset="0"/>
              <a:cs typeface="Arial" panose="020B0604020202020204" pitchFamily="34" charset="0"/>
            </a:rPr>
            <a:t>Ask agents</a:t>
          </a:r>
        </a:p>
        <a:p>
          <a:pPr marL="114300" lvl="1" indent="-114300" algn="l" defTabSz="622300">
            <a:lnSpc>
              <a:spcPct val="90000"/>
            </a:lnSpc>
            <a:spcBef>
              <a:spcPct val="0"/>
            </a:spcBef>
            <a:spcAft>
              <a:spcPct val="20000"/>
            </a:spcAft>
            <a:buChar char="•"/>
          </a:pPr>
          <a:r>
            <a:rPr lang="en-US" sz="1400" kern="1200" dirty="0">
              <a:latin typeface="Arial" panose="020B0604020202020204" pitchFamily="34" charset="0"/>
              <a:cs typeface="Arial" panose="020B0604020202020204" pitchFamily="34" charset="0"/>
            </a:rPr>
            <a:t>Check out SlideShare</a:t>
          </a:r>
        </a:p>
      </dsp:txBody>
      <dsp:txXfrm>
        <a:off x="0" y="2299995"/>
        <a:ext cx="8229600" cy="9128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300FE-2528-40FD-940C-DEE1CACC2317}">
      <dsp:nvSpPr>
        <dsp:cNvPr id="0" name=""/>
        <dsp:cNvSpPr/>
      </dsp:nvSpPr>
      <dsp:spPr>
        <a:xfrm>
          <a:off x="0" y="401"/>
          <a:ext cx="8229600" cy="9402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EB0C90-7E4A-4D7E-9BC3-E5A96DC4BEAA}">
      <dsp:nvSpPr>
        <dsp:cNvPr id="0" name=""/>
        <dsp:cNvSpPr/>
      </dsp:nvSpPr>
      <dsp:spPr>
        <a:xfrm>
          <a:off x="284439" y="211968"/>
          <a:ext cx="517162" cy="5171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77A4EC-48BC-4EE1-A260-39D227104F3A}">
      <dsp:nvSpPr>
        <dsp:cNvPr id="0" name=""/>
        <dsp:cNvSpPr/>
      </dsp:nvSpPr>
      <dsp:spPr>
        <a:xfrm>
          <a:off x="1086041" y="401"/>
          <a:ext cx="7143558" cy="940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15" tIns="99515" rIns="99515" bIns="99515" numCol="1" spcCol="1270" anchor="ctr" anchorCtr="0">
          <a:noAutofit/>
        </a:bodyPr>
        <a:lstStyle/>
        <a:p>
          <a:pPr marL="0" lvl="0" indent="0" algn="l" defTabSz="889000">
            <a:lnSpc>
              <a:spcPct val="100000"/>
            </a:lnSpc>
            <a:spcBef>
              <a:spcPct val="0"/>
            </a:spcBef>
            <a:spcAft>
              <a:spcPct val="35000"/>
            </a:spcAft>
            <a:buNone/>
          </a:pPr>
          <a:r>
            <a:rPr lang="en-US" sz="2000" b="1" kern="1200" dirty="0">
              <a:latin typeface="Arial" panose="020B0604020202020204" pitchFamily="34" charset="0"/>
              <a:cs typeface="Arial" panose="020B0604020202020204" pitchFamily="34" charset="0"/>
            </a:rPr>
            <a:t>36%</a:t>
          </a:r>
          <a:r>
            <a:rPr lang="en-US" sz="2000" kern="1200" dirty="0">
              <a:latin typeface="Arial" panose="020B0604020202020204" pitchFamily="34" charset="0"/>
              <a:cs typeface="Arial" panose="020B0604020202020204" pitchFamily="34" charset="0"/>
            </a:rPr>
            <a:t> of REALTORS® were compensated under a fixed commission split (under 100%)</a:t>
          </a:r>
        </a:p>
      </dsp:txBody>
      <dsp:txXfrm>
        <a:off x="1086041" y="401"/>
        <a:ext cx="7143558" cy="940296"/>
      </dsp:txXfrm>
    </dsp:sp>
    <dsp:sp modelId="{B8004C83-92A8-462B-B6FC-760BF9C7F26A}">
      <dsp:nvSpPr>
        <dsp:cNvPr id="0" name=""/>
        <dsp:cNvSpPr/>
      </dsp:nvSpPr>
      <dsp:spPr>
        <a:xfrm>
          <a:off x="0" y="1175771"/>
          <a:ext cx="8229600" cy="9402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4C9258-FA2B-4467-9455-F712E6423B0B}">
      <dsp:nvSpPr>
        <dsp:cNvPr id="0" name=""/>
        <dsp:cNvSpPr/>
      </dsp:nvSpPr>
      <dsp:spPr>
        <a:xfrm>
          <a:off x="284439" y="1387338"/>
          <a:ext cx="517162" cy="5171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4432F5-58CF-428E-9A44-7E4C48D9D1D5}">
      <dsp:nvSpPr>
        <dsp:cNvPr id="0" name=""/>
        <dsp:cNvSpPr/>
      </dsp:nvSpPr>
      <dsp:spPr>
        <a:xfrm>
          <a:off x="1086041" y="1175771"/>
          <a:ext cx="7143558" cy="940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15" tIns="99515" rIns="99515" bIns="99515" numCol="1" spcCol="1270" anchor="ctr" anchorCtr="0">
          <a:noAutofit/>
        </a:bodyPr>
        <a:lstStyle/>
        <a:p>
          <a:pPr marL="0" lvl="0" indent="0" algn="l" defTabSz="889000">
            <a:lnSpc>
              <a:spcPct val="100000"/>
            </a:lnSpc>
            <a:spcBef>
              <a:spcPct val="0"/>
            </a:spcBef>
            <a:spcAft>
              <a:spcPct val="35000"/>
            </a:spcAft>
            <a:buNone/>
          </a:pPr>
          <a:r>
            <a:rPr lang="en-US" sz="2000" b="1" kern="1200" dirty="0">
              <a:latin typeface="Arial" panose="020B0604020202020204" pitchFamily="34" charset="0"/>
              <a:cs typeface="Arial" panose="020B0604020202020204" pitchFamily="34" charset="0"/>
            </a:rPr>
            <a:t>20%</a:t>
          </a:r>
          <a:r>
            <a:rPr lang="en-US" sz="2000" kern="1200" dirty="0">
              <a:latin typeface="Arial" panose="020B0604020202020204" pitchFamily="34" charset="0"/>
              <a:cs typeface="Arial" panose="020B0604020202020204" pitchFamily="34" charset="0"/>
            </a:rPr>
            <a:t> with a graduated commission split (increases with productivity)</a:t>
          </a:r>
        </a:p>
      </dsp:txBody>
      <dsp:txXfrm>
        <a:off x="1086041" y="1175771"/>
        <a:ext cx="7143558" cy="940296"/>
      </dsp:txXfrm>
    </dsp:sp>
    <dsp:sp modelId="{739835B1-B7F7-41FE-A473-D05B82A520CE}">
      <dsp:nvSpPr>
        <dsp:cNvPr id="0" name=""/>
        <dsp:cNvSpPr/>
      </dsp:nvSpPr>
      <dsp:spPr>
        <a:xfrm>
          <a:off x="0" y="2351142"/>
          <a:ext cx="8229600" cy="9402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3AD272-4636-4CDE-814E-1C20C584BEEC}">
      <dsp:nvSpPr>
        <dsp:cNvPr id="0" name=""/>
        <dsp:cNvSpPr/>
      </dsp:nvSpPr>
      <dsp:spPr>
        <a:xfrm>
          <a:off x="284439" y="2562708"/>
          <a:ext cx="517162" cy="5171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3D4655-3114-403C-99DE-882C63246719}">
      <dsp:nvSpPr>
        <dsp:cNvPr id="0" name=""/>
        <dsp:cNvSpPr/>
      </dsp:nvSpPr>
      <dsp:spPr>
        <a:xfrm>
          <a:off x="1086041" y="2351142"/>
          <a:ext cx="7143558" cy="940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15" tIns="99515" rIns="99515" bIns="99515" numCol="1" spcCol="1270" anchor="ctr" anchorCtr="0">
          <a:noAutofit/>
        </a:bodyPr>
        <a:lstStyle/>
        <a:p>
          <a:pPr marL="0" lvl="0" indent="0" algn="l" defTabSz="889000">
            <a:lnSpc>
              <a:spcPct val="100000"/>
            </a:lnSpc>
            <a:spcBef>
              <a:spcPct val="0"/>
            </a:spcBef>
            <a:spcAft>
              <a:spcPct val="35000"/>
            </a:spcAft>
            <a:buNone/>
          </a:pPr>
          <a:r>
            <a:rPr lang="en-US" sz="2000" b="1" kern="1200" dirty="0">
              <a:latin typeface="Arial" panose="020B0604020202020204" pitchFamily="34" charset="0"/>
              <a:cs typeface="Arial" panose="020B0604020202020204" pitchFamily="34" charset="0"/>
            </a:rPr>
            <a:t>18%</a:t>
          </a:r>
          <a:r>
            <a:rPr lang="en-US" sz="2000" kern="1200" dirty="0">
              <a:latin typeface="Arial" panose="020B0604020202020204" pitchFamily="34" charset="0"/>
              <a:cs typeface="Arial" panose="020B0604020202020204" pitchFamily="34" charset="0"/>
            </a:rPr>
            <a:t> with a capped commission split (rises to 100% after a predetermined threshold).</a:t>
          </a:r>
        </a:p>
      </dsp:txBody>
      <dsp:txXfrm>
        <a:off x="1086041" y="2351142"/>
        <a:ext cx="7143558" cy="9402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3E71B-FC3C-084B-A635-3FF9F0FA46FB}">
      <dsp:nvSpPr>
        <dsp:cNvPr id="0" name=""/>
        <dsp:cNvSpPr/>
      </dsp:nvSpPr>
      <dsp:spPr>
        <a:xfrm>
          <a:off x="0" y="0"/>
          <a:ext cx="6556697" cy="60875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Traditional</a:t>
          </a:r>
        </a:p>
      </dsp:txBody>
      <dsp:txXfrm>
        <a:off x="17830" y="17830"/>
        <a:ext cx="5848366" cy="573091"/>
      </dsp:txXfrm>
    </dsp:sp>
    <dsp:sp modelId="{89828C4C-77A8-EC4F-ADD9-D179E124D9DC}">
      <dsp:nvSpPr>
        <dsp:cNvPr id="0" name=""/>
        <dsp:cNvSpPr/>
      </dsp:nvSpPr>
      <dsp:spPr>
        <a:xfrm>
          <a:off x="549123" y="719434"/>
          <a:ext cx="6556697" cy="60875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Cap</a:t>
          </a:r>
        </a:p>
      </dsp:txBody>
      <dsp:txXfrm>
        <a:off x="566953" y="737264"/>
        <a:ext cx="5576225" cy="573091"/>
      </dsp:txXfrm>
    </dsp:sp>
    <dsp:sp modelId="{6E53DD22-2C60-A044-9CD6-9E3E3931337B}">
      <dsp:nvSpPr>
        <dsp:cNvPr id="0" name=""/>
        <dsp:cNvSpPr/>
      </dsp:nvSpPr>
      <dsp:spPr>
        <a:xfrm>
          <a:off x="1090050" y="1438868"/>
          <a:ext cx="6556697" cy="60875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Fee Based</a:t>
          </a:r>
        </a:p>
      </dsp:txBody>
      <dsp:txXfrm>
        <a:off x="1107880" y="1456698"/>
        <a:ext cx="5584421" cy="573091"/>
      </dsp:txXfrm>
    </dsp:sp>
    <dsp:sp modelId="{8CE5E919-3B4A-E746-A0B8-EF51BD0A7E58}">
      <dsp:nvSpPr>
        <dsp:cNvPr id="0" name=""/>
        <dsp:cNvSpPr/>
      </dsp:nvSpPr>
      <dsp:spPr>
        <a:xfrm>
          <a:off x="1639174" y="2158302"/>
          <a:ext cx="6556697" cy="60875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Blended</a:t>
          </a:r>
        </a:p>
      </dsp:txBody>
      <dsp:txXfrm>
        <a:off x="1657004" y="2176132"/>
        <a:ext cx="5576225" cy="573091"/>
      </dsp:txXfrm>
    </dsp:sp>
    <dsp:sp modelId="{07ADFBF6-F4AD-9E48-80C6-2D7F8167ED57}">
      <dsp:nvSpPr>
        <dsp:cNvPr id="0" name=""/>
        <dsp:cNvSpPr/>
      </dsp:nvSpPr>
      <dsp:spPr>
        <a:xfrm>
          <a:off x="6161008" y="466248"/>
          <a:ext cx="395688" cy="395688"/>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6250038" y="466248"/>
        <a:ext cx="217628" cy="297755"/>
      </dsp:txXfrm>
    </dsp:sp>
    <dsp:sp modelId="{452E3909-7905-DA4C-A030-6374CC1A0649}">
      <dsp:nvSpPr>
        <dsp:cNvPr id="0" name=""/>
        <dsp:cNvSpPr/>
      </dsp:nvSpPr>
      <dsp:spPr>
        <a:xfrm>
          <a:off x="6710132" y="1185682"/>
          <a:ext cx="395688" cy="395688"/>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6799162" y="1185682"/>
        <a:ext cx="217628" cy="297755"/>
      </dsp:txXfrm>
    </dsp:sp>
    <dsp:sp modelId="{610EE2BF-925C-9F43-8FF4-65574D92D1B2}">
      <dsp:nvSpPr>
        <dsp:cNvPr id="0" name=""/>
        <dsp:cNvSpPr/>
      </dsp:nvSpPr>
      <dsp:spPr>
        <a:xfrm>
          <a:off x="7251059" y="1905116"/>
          <a:ext cx="395688" cy="395688"/>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7340089" y="1905116"/>
        <a:ext cx="217628" cy="29775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FE5F7A-B828-45AD-8A0E-FB7D74CF0565}"/>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3921B66-8AA8-4FB2-B0DD-4DBB64917074}"/>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F7C94837-EA5B-4E05-BD5B-3858F7699534}" type="datetimeFigureOut">
              <a:rPr lang="en-US" smtClean="0"/>
              <a:t>10/6/2022</a:t>
            </a:fld>
            <a:endParaRPr lang="en-US"/>
          </a:p>
        </p:txBody>
      </p:sp>
      <p:sp>
        <p:nvSpPr>
          <p:cNvPr id="4" name="Footer Placeholder 3">
            <a:extLst>
              <a:ext uri="{FF2B5EF4-FFF2-40B4-BE49-F238E27FC236}">
                <a16:creationId xmlns:a16="http://schemas.microsoft.com/office/drawing/2014/main" id="{9AB349F1-F891-4610-BEFA-E11DB16B6EB1}"/>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A1F60F-B404-4000-BB71-84498D2CBE95}"/>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3A2834C6-34F9-477A-AD2F-A8FD92061A1F}" type="slidenum">
              <a:rPr lang="en-US" smtClean="0"/>
              <a:t>‹#›</a:t>
            </a:fld>
            <a:endParaRPr lang="en-US"/>
          </a:p>
        </p:txBody>
      </p:sp>
    </p:spTree>
    <p:extLst>
      <p:ext uri="{BB962C8B-B14F-4D97-AF65-F5344CB8AC3E}">
        <p14:creationId xmlns:p14="http://schemas.microsoft.com/office/powerpoint/2010/main" val="727281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0339664D-B22D-1C48-8A6F-1348029654B7}" type="datetimeFigureOut">
              <a:rPr lang="en-US" smtClean="0"/>
              <a:t>10/6/2022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E191A620-7A65-1446-BF8E-8EA9A31FD4FC}" type="slidenum">
              <a:rPr lang="en-US" smtClean="0"/>
              <a:t>‹#›</a:t>
            </a:fld>
            <a:endParaRPr lang="en-US"/>
          </a:p>
        </p:txBody>
      </p:sp>
    </p:spTree>
    <p:extLst>
      <p:ext uri="{BB962C8B-B14F-4D97-AF65-F5344CB8AC3E}">
        <p14:creationId xmlns:p14="http://schemas.microsoft.com/office/powerpoint/2010/main" val="2709428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developed the strongest revenue steam ever?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52D52-A092-3745-BAC9-D083DBA91A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865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52D52-A092-3745-BAC9-D083DBA91A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10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where we jump in with both feet by building a full brokerage division within your PMI Company helping to complete that consumer journey.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Defining your vision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Defining your competitive edge to your agents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Building a culture that attracts verses recruiting talent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Developing a competitive compensation program that is focused or these three key factors:</a:t>
            </a:r>
          </a:p>
          <a:p>
            <a:r>
              <a:rPr lang="en-US" sz="1200" kern="1200" dirty="0">
                <a:solidFill>
                  <a:schemeClr val="tx1"/>
                </a:solidFill>
                <a:effectLst/>
                <a:latin typeface="+mn-lt"/>
                <a:ea typeface="+mn-ea"/>
                <a:cs typeface="+mn-cs"/>
              </a:rPr>
              <a:t>	Recruitable</a:t>
            </a:r>
          </a:p>
          <a:p>
            <a:r>
              <a:rPr lang="en-US" sz="1200" kern="1200" dirty="0">
                <a:solidFill>
                  <a:schemeClr val="tx1"/>
                </a:solidFill>
                <a:effectLst/>
                <a:latin typeface="+mn-lt"/>
                <a:ea typeface="+mn-ea"/>
                <a:cs typeface="+mn-cs"/>
              </a:rPr>
              <a:t>	Retainable</a:t>
            </a:r>
          </a:p>
          <a:p>
            <a:r>
              <a:rPr lang="en-US" sz="1200" kern="1200" dirty="0">
                <a:solidFill>
                  <a:schemeClr val="tx1"/>
                </a:solidFill>
                <a:effectLst/>
                <a:latin typeface="+mn-lt"/>
                <a:ea typeface="+mn-ea"/>
                <a:cs typeface="+mn-cs"/>
              </a:rPr>
              <a:t>	Foremost Profitable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52D52-A092-3745-BAC9-D083DBA91A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475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52D52-A092-3745-BAC9-D083DBA91A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018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think of agent compensation, we seem to hear those trendy words such as CAP and 100% however the reality just does not support the facts.</a:t>
            </a:r>
          </a:p>
          <a:p>
            <a:endParaRPr lang="en-US" dirty="0"/>
          </a:p>
          <a:p>
            <a:r>
              <a:rPr lang="en-US"/>
              <a:t>For example, </a:t>
            </a:r>
            <a:r>
              <a:rPr lang="en-US" dirty="0"/>
              <a:t>KW has 188,121 agents worldwide and only 15.049 hit their cap of 21,000 that means 173,072 did not get the benefit of being on a </a:t>
            </a:r>
            <a:r>
              <a:rPr lang="en-US"/>
              <a:t>cap program.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52D52-A092-3745-BAC9-D083DBA91A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19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52D52-A092-3745-BAC9-D083DBA91A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908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question for the group </a:t>
            </a:r>
          </a:p>
          <a:p>
            <a:endParaRPr lang="en-US" dirty="0"/>
          </a:p>
          <a:p>
            <a:r>
              <a:rPr lang="en-US" dirty="0"/>
              <a:t>Provide for additional marketing</a:t>
            </a:r>
          </a:p>
          <a:p>
            <a:r>
              <a:rPr lang="en-US" dirty="0"/>
              <a:t>Build you own doors, units, or keys</a:t>
            </a:r>
          </a:p>
          <a:p>
            <a:r>
              <a:rPr lang="en-US" dirty="0"/>
              <a:t>Build a solid financial account for bad days and months</a:t>
            </a:r>
          </a:p>
          <a:p>
            <a:r>
              <a:rPr lang="en-US" dirty="0"/>
              <a:t>Hire additional staff</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52D52-A092-3745-BAC9-D083DBA91A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428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either brainstorm as a group or divide the class into small groups three would be great HOA, STR and Res. &amp; Comm. Together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52D52-A092-3745-BAC9-D083DBA91A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00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Obtain your real estate license and we have a relationship with The CE Shop they offer Pre, Post Licensing courses along with continuing education </a:t>
            </a:r>
          </a:p>
          <a:p>
            <a:endParaRPr lang="en-US" dirty="0"/>
          </a:p>
          <a:p>
            <a:r>
              <a:rPr lang="en-US" dirty="0"/>
              <a:t>EVERY DAY WE OFFER A 30% discount code NEXTSTEP also a 40% discount for those related to anyone that is or has served in the US military</a:t>
            </a:r>
          </a:p>
          <a:p>
            <a:endParaRPr lang="en-US" dirty="0"/>
          </a:p>
          <a:p>
            <a:r>
              <a:rPr lang="en-US" dirty="0"/>
              <a:t>The CE Shop maintains a 93% pass rate and offers services in 48 different states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52D52-A092-3745-BAC9-D083DBA91A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895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Placing your license with an LFRO is an easy path and doesn’t require hiring a broker or joining the local board of realtors and MLS; however, it does have a downside, as the ONLY thing you can do is work with referrals.  YOU CAN NOT work directly with Buyers or Sellers </a:t>
            </a:r>
          </a:p>
          <a:p>
            <a:endParaRPr lang="en-US" dirty="0"/>
          </a:p>
          <a:p>
            <a:r>
              <a:rPr lang="en-US" dirty="0"/>
              <a:t>In most cases, obtaining a broker and building your PMI real estate business will come with a small cost to your company, as the broker will ask for a flat monthly fee and will also want a slice of the pie when you do any real estate business.  THE PLUS SIDE, you are now building a single brand for your PMI company</a:t>
            </a:r>
          </a:p>
          <a:p>
            <a:endParaRPr lang="en-US" dirty="0"/>
          </a:p>
          <a:p>
            <a:r>
              <a:rPr lang="en-US" dirty="0"/>
              <a:t>Placing your license with an outside broker such as Keller Williams, Century 21, or a locally based company, the HUGE DOWNSIDE is now you are no longer leveraging your PMI company; now you have two masters, and consumers might not be as loyal or feel you only are serious about one or the other companies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52D52-A092-3745-BAC9-D083DBA91A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454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here it to define and build a referral team finding the agents you want o work with and here less is more.</a:t>
            </a:r>
          </a:p>
          <a:p>
            <a:endParaRPr lang="en-US" dirty="0"/>
          </a:p>
          <a:p>
            <a:r>
              <a:rPr lang="en-US" dirty="0"/>
              <a:t>So, what do I mean when I say less is more? If you try to give your referrals to 50 different agents, they will not see value in your relationship.  If you only place 20 leads in a year 30 of those agents will never receive a lead.  However, if you decide on 3 or 5 with the same number of leads now you have value as these agents will  see true value in the relationship and respond faster and provide a higher level of service to your clients.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52D52-A092-3745-BAC9-D083DBA91A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635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few minutes and think about your local community </a:t>
            </a:r>
          </a:p>
          <a:p>
            <a:endParaRPr lang="en-US" dirty="0"/>
          </a:p>
          <a:p>
            <a:r>
              <a:rPr lang="en-US" dirty="0"/>
              <a:t>For example, I live here in Florida, and I would need agents with the following knowledge, golf, 55 and over communities, condos, and waterfront communities  These are the agents that could best service my clients needs find agents that specialize in these areas.  Try to avoid your friends that might do real estate part time, keep in mind you might want to bring one of these agents into your PMI company to lead your real estate business.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52D52-A092-3745-BAC9-D083DBA91A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250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Tuesday of every month we host a virtual session that reviews what is going on in real estate market on a national and regional level and discuss a hot topic such as the change in interest rates and changes that could be effecting your business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52D52-A092-3745-BAC9-D083DBA91A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523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find more social media suggestions and templates on PMiWay under Realty. For example, October is how to sell a haunted house thyme with four different graphic and additional talking points.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52D52-A092-3745-BAC9-D083DBA91A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3286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EA5C3D-4527-437C-9344-06F8120D09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39" y="0"/>
            <a:ext cx="9153939" cy="1963473"/>
          </a:xfrm>
          <a:prstGeom prst="rect">
            <a:avLst/>
          </a:prstGeom>
        </p:spPr>
      </p:pic>
      <p:pic>
        <p:nvPicPr>
          <p:cNvPr id="3" name="Picture 2" descr="Graphical user interface, text&#10;&#10;Description automatically generated">
            <a:extLst>
              <a:ext uri="{FF2B5EF4-FFF2-40B4-BE49-F238E27FC236}">
                <a16:creationId xmlns:a16="http://schemas.microsoft.com/office/drawing/2014/main" id="{B2AD22AF-4D1B-4546-8F65-A16CB56283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96134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A9750-206D-0826-74C5-DE9638E4ED0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CFE01E3-2211-4CE6-82C3-FCF8571129D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1C1E8F8F-5D33-3BF0-2838-1A4653AE0D07}"/>
              </a:ext>
            </a:extLst>
          </p:cNvPr>
          <p:cNvSpPr>
            <a:spLocks noGrp="1"/>
          </p:cNvSpPr>
          <p:nvPr>
            <p:ph type="ftr" sz="quarter" idx="11"/>
          </p:nvPr>
        </p:nvSpPr>
        <p:spPr/>
        <p:txBody>
          <a:bodyPr/>
          <a:lstStyle/>
          <a:p>
            <a:r>
              <a:rPr lang="en-US" dirty="0"/>
              <a:t>PMI Annual Franchise Summit 2022</a:t>
            </a:r>
          </a:p>
        </p:txBody>
      </p:sp>
      <p:pic>
        <p:nvPicPr>
          <p:cNvPr id="8" name="Picture 7" descr="Shape&#10;&#10;Description automatically generated">
            <a:extLst>
              <a:ext uri="{FF2B5EF4-FFF2-40B4-BE49-F238E27FC236}">
                <a16:creationId xmlns:a16="http://schemas.microsoft.com/office/drawing/2014/main" id="{E9E6026F-8155-0507-086D-1C1419B58F8A}"/>
              </a:ext>
            </a:extLst>
          </p:cNvPr>
          <p:cNvPicPr>
            <a:picLocks noChangeAspect="1"/>
          </p:cNvPicPr>
          <p:nvPr userDrawn="1"/>
        </p:nvPicPr>
        <p:blipFill>
          <a:blip r:embed="rId2"/>
          <a:stretch>
            <a:fillRect/>
          </a:stretch>
        </p:blipFill>
        <p:spPr>
          <a:xfrm>
            <a:off x="-571258" y="-22363"/>
            <a:ext cx="1773895" cy="5188226"/>
          </a:xfrm>
          <a:prstGeom prst="rect">
            <a:avLst/>
          </a:prstGeom>
        </p:spPr>
      </p:pic>
      <p:pic>
        <p:nvPicPr>
          <p:cNvPr id="11" name="Picture 10" descr="Logo&#10;&#10;Description automatically generated">
            <a:extLst>
              <a:ext uri="{FF2B5EF4-FFF2-40B4-BE49-F238E27FC236}">
                <a16:creationId xmlns:a16="http://schemas.microsoft.com/office/drawing/2014/main" id="{B4CB3AD5-3A61-22FC-621D-AAD4A6F6388A}"/>
              </a:ext>
            </a:extLst>
          </p:cNvPr>
          <p:cNvPicPr>
            <a:picLocks noChangeAspect="1"/>
          </p:cNvPicPr>
          <p:nvPr userDrawn="1"/>
        </p:nvPicPr>
        <p:blipFill>
          <a:blip r:embed="rId3"/>
          <a:stretch>
            <a:fillRect/>
          </a:stretch>
        </p:blipFill>
        <p:spPr>
          <a:xfrm>
            <a:off x="7054416" y="4128718"/>
            <a:ext cx="1773895" cy="1142549"/>
          </a:xfrm>
          <a:prstGeom prst="rect">
            <a:avLst/>
          </a:prstGeom>
        </p:spPr>
      </p:pic>
    </p:spTree>
    <p:extLst>
      <p:ext uri="{BB962C8B-B14F-4D97-AF65-F5344CB8AC3E}">
        <p14:creationId xmlns:p14="http://schemas.microsoft.com/office/powerpoint/2010/main" val="3467863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F68B4-1BF2-6358-DD08-E2A8439AD461}"/>
              </a:ext>
            </a:extLst>
          </p:cNvPr>
          <p:cNvSpPr>
            <a:spLocks noGrp="1"/>
          </p:cNvSpPr>
          <p:nvPr>
            <p:ph type="title"/>
          </p:nvPr>
        </p:nvSpPr>
        <p:spPr>
          <a:xfrm>
            <a:off x="628650" y="256260"/>
            <a:ext cx="7886700" cy="994172"/>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FD0B8D2-3533-E89B-9DFB-8ADB3B73267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4DA813-2F19-3F5A-8B38-F5278107105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B30805C-84BC-B52C-FAD8-2526877E28A5}"/>
              </a:ext>
            </a:extLst>
          </p:cNvPr>
          <p:cNvSpPr>
            <a:spLocks noGrp="1"/>
          </p:cNvSpPr>
          <p:nvPr>
            <p:ph type="ftr" sz="quarter" idx="11"/>
          </p:nvPr>
        </p:nvSpPr>
        <p:spPr/>
        <p:txBody>
          <a:bodyPr/>
          <a:lstStyle/>
          <a:p>
            <a:r>
              <a:rPr lang="en-US" dirty="0"/>
              <a:t>PMI Annual Franchise Summit 2022</a:t>
            </a:r>
          </a:p>
        </p:txBody>
      </p:sp>
      <p:pic>
        <p:nvPicPr>
          <p:cNvPr id="9" name="Picture 8" descr="Shape&#10;&#10;Description automatically generated">
            <a:extLst>
              <a:ext uri="{FF2B5EF4-FFF2-40B4-BE49-F238E27FC236}">
                <a16:creationId xmlns:a16="http://schemas.microsoft.com/office/drawing/2014/main" id="{5EDA7B5E-974B-DFAC-0FDF-5EDBD9C7E073}"/>
              </a:ext>
            </a:extLst>
          </p:cNvPr>
          <p:cNvPicPr>
            <a:picLocks noChangeAspect="1"/>
          </p:cNvPicPr>
          <p:nvPr userDrawn="1"/>
        </p:nvPicPr>
        <p:blipFill>
          <a:blip r:embed="rId2"/>
          <a:stretch>
            <a:fillRect/>
          </a:stretch>
        </p:blipFill>
        <p:spPr>
          <a:xfrm>
            <a:off x="-571258" y="-22363"/>
            <a:ext cx="1773895" cy="5188226"/>
          </a:xfrm>
          <a:prstGeom prst="rect">
            <a:avLst/>
          </a:prstGeom>
        </p:spPr>
      </p:pic>
      <p:pic>
        <p:nvPicPr>
          <p:cNvPr id="11" name="Picture 10" descr="Logo&#10;&#10;Description automatically generated">
            <a:extLst>
              <a:ext uri="{FF2B5EF4-FFF2-40B4-BE49-F238E27FC236}">
                <a16:creationId xmlns:a16="http://schemas.microsoft.com/office/drawing/2014/main" id="{73495E9A-637A-FCDA-3522-E1E0C34D0F5B}"/>
              </a:ext>
            </a:extLst>
          </p:cNvPr>
          <p:cNvPicPr>
            <a:picLocks noChangeAspect="1"/>
          </p:cNvPicPr>
          <p:nvPr userDrawn="1"/>
        </p:nvPicPr>
        <p:blipFill>
          <a:blip r:embed="rId3"/>
          <a:stretch>
            <a:fillRect/>
          </a:stretch>
        </p:blipFill>
        <p:spPr>
          <a:xfrm>
            <a:off x="7054416" y="4128718"/>
            <a:ext cx="1773895" cy="1142549"/>
          </a:xfrm>
          <a:prstGeom prst="rect">
            <a:avLst/>
          </a:prstGeom>
        </p:spPr>
      </p:pic>
    </p:spTree>
    <p:extLst>
      <p:ext uri="{BB962C8B-B14F-4D97-AF65-F5344CB8AC3E}">
        <p14:creationId xmlns:p14="http://schemas.microsoft.com/office/powerpoint/2010/main" val="3038318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ECB63-00C0-313B-FF64-FE808635D4C3}"/>
              </a:ext>
            </a:extLst>
          </p:cNvPr>
          <p:cNvSpPr>
            <a:spLocks noGrp="1"/>
          </p:cNvSpPr>
          <p:nvPr>
            <p:ph type="title"/>
          </p:nvPr>
        </p:nvSpPr>
        <p:spPr>
          <a:xfrm>
            <a:off x="629841" y="256260"/>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CB4317-11C7-3D4C-CC69-81FC94C1767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64DB440-8941-5EC8-DFE7-BAABC0A5F69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98C1D6-F753-DA17-45D0-63FD1DA7B48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DB00CA0-B9FE-1F9A-9243-3DD0BAB0922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5B27AB0-999F-4066-9085-F552C2903BC4}"/>
              </a:ext>
            </a:extLst>
          </p:cNvPr>
          <p:cNvSpPr>
            <a:spLocks noGrp="1"/>
          </p:cNvSpPr>
          <p:nvPr>
            <p:ph type="ftr" sz="quarter" idx="11"/>
          </p:nvPr>
        </p:nvSpPr>
        <p:spPr/>
        <p:txBody>
          <a:bodyPr/>
          <a:lstStyle/>
          <a:p>
            <a:r>
              <a:rPr lang="en-US" dirty="0"/>
              <a:t>PMI Annual Franchise Summit 2022</a:t>
            </a:r>
          </a:p>
        </p:txBody>
      </p:sp>
      <p:pic>
        <p:nvPicPr>
          <p:cNvPr id="11" name="Picture 10" descr="Shape&#10;&#10;Description automatically generated">
            <a:extLst>
              <a:ext uri="{FF2B5EF4-FFF2-40B4-BE49-F238E27FC236}">
                <a16:creationId xmlns:a16="http://schemas.microsoft.com/office/drawing/2014/main" id="{E2F7E97B-E6C8-294B-B09B-2FDF4A9DB61A}"/>
              </a:ext>
            </a:extLst>
          </p:cNvPr>
          <p:cNvPicPr>
            <a:picLocks noChangeAspect="1"/>
          </p:cNvPicPr>
          <p:nvPr userDrawn="1"/>
        </p:nvPicPr>
        <p:blipFill>
          <a:blip r:embed="rId2"/>
          <a:stretch>
            <a:fillRect/>
          </a:stretch>
        </p:blipFill>
        <p:spPr>
          <a:xfrm>
            <a:off x="-571258" y="-22363"/>
            <a:ext cx="1773895" cy="5188226"/>
          </a:xfrm>
          <a:prstGeom prst="rect">
            <a:avLst/>
          </a:prstGeom>
        </p:spPr>
      </p:pic>
      <p:pic>
        <p:nvPicPr>
          <p:cNvPr id="14" name="Picture 13" descr="Logo&#10;&#10;Description automatically generated">
            <a:extLst>
              <a:ext uri="{FF2B5EF4-FFF2-40B4-BE49-F238E27FC236}">
                <a16:creationId xmlns:a16="http://schemas.microsoft.com/office/drawing/2014/main" id="{CF018AB1-E8AD-893F-1D75-2A53D9775D1E}"/>
              </a:ext>
            </a:extLst>
          </p:cNvPr>
          <p:cNvPicPr>
            <a:picLocks noChangeAspect="1"/>
          </p:cNvPicPr>
          <p:nvPr userDrawn="1"/>
        </p:nvPicPr>
        <p:blipFill>
          <a:blip r:embed="rId3"/>
          <a:stretch>
            <a:fillRect/>
          </a:stretch>
        </p:blipFill>
        <p:spPr>
          <a:xfrm>
            <a:off x="7054416" y="4128718"/>
            <a:ext cx="1773895" cy="1142549"/>
          </a:xfrm>
          <a:prstGeom prst="rect">
            <a:avLst/>
          </a:prstGeom>
        </p:spPr>
      </p:pic>
    </p:spTree>
    <p:extLst>
      <p:ext uri="{BB962C8B-B14F-4D97-AF65-F5344CB8AC3E}">
        <p14:creationId xmlns:p14="http://schemas.microsoft.com/office/powerpoint/2010/main" val="3258538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A398A-356D-D90F-2AB8-9D6E9CA008BC}"/>
              </a:ext>
            </a:extLst>
          </p:cNvPr>
          <p:cNvSpPr>
            <a:spLocks noGrp="1"/>
          </p:cNvSpPr>
          <p:nvPr>
            <p:ph type="title"/>
          </p:nvPr>
        </p:nvSpPr>
        <p:spPr>
          <a:xfrm>
            <a:off x="628650" y="256260"/>
            <a:ext cx="7886700" cy="994172"/>
          </a:xfrm>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28BA0A4B-3D9B-3393-D600-3C9F78357D74}"/>
              </a:ext>
            </a:extLst>
          </p:cNvPr>
          <p:cNvSpPr>
            <a:spLocks noGrp="1"/>
          </p:cNvSpPr>
          <p:nvPr>
            <p:ph type="ftr" sz="quarter" idx="11"/>
          </p:nvPr>
        </p:nvSpPr>
        <p:spPr/>
        <p:txBody>
          <a:bodyPr/>
          <a:lstStyle/>
          <a:p>
            <a:r>
              <a:rPr lang="en-US" dirty="0"/>
              <a:t>PMI Annual Franchise Summit 2022</a:t>
            </a:r>
          </a:p>
        </p:txBody>
      </p:sp>
      <p:pic>
        <p:nvPicPr>
          <p:cNvPr id="7" name="Picture 6" descr="Shape&#10;&#10;Description automatically generated">
            <a:extLst>
              <a:ext uri="{FF2B5EF4-FFF2-40B4-BE49-F238E27FC236}">
                <a16:creationId xmlns:a16="http://schemas.microsoft.com/office/drawing/2014/main" id="{A663BC66-46FF-1DFC-922C-BDFFA5F32881}"/>
              </a:ext>
            </a:extLst>
          </p:cNvPr>
          <p:cNvPicPr>
            <a:picLocks noChangeAspect="1"/>
          </p:cNvPicPr>
          <p:nvPr userDrawn="1"/>
        </p:nvPicPr>
        <p:blipFill>
          <a:blip r:embed="rId2"/>
          <a:stretch>
            <a:fillRect/>
          </a:stretch>
        </p:blipFill>
        <p:spPr>
          <a:xfrm>
            <a:off x="-571258" y="-22363"/>
            <a:ext cx="1773895" cy="5188226"/>
          </a:xfrm>
          <a:prstGeom prst="rect">
            <a:avLst/>
          </a:prstGeom>
        </p:spPr>
      </p:pic>
      <p:pic>
        <p:nvPicPr>
          <p:cNvPr id="10" name="Picture 9" descr="Logo&#10;&#10;Description automatically generated">
            <a:extLst>
              <a:ext uri="{FF2B5EF4-FFF2-40B4-BE49-F238E27FC236}">
                <a16:creationId xmlns:a16="http://schemas.microsoft.com/office/drawing/2014/main" id="{595D1E6A-90BA-FB52-3426-F22624576A1E}"/>
              </a:ext>
            </a:extLst>
          </p:cNvPr>
          <p:cNvPicPr>
            <a:picLocks noChangeAspect="1"/>
          </p:cNvPicPr>
          <p:nvPr userDrawn="1"/>
        </p:nvPicPr>
        <p:blipFill>
          <a:blip r:embed="rId3"/>
          <a:stretch>
            <a:fillRect/>
          </a:stretch>
        </p:blipFill>
        <p:spPr>
          <a:xfrm>
            <a:off x="7054416" y="4128718"/>
            <a:ext cx="1773895" cy="1142549"/>
          </a:xfrm>
          <a:prstGeom prst="rect">
            <a:avLst/>
          </a:prstGeom>
        </p:spPr>
      </p:pic>
    </p:spTree>
    <p:extLst>
      <p:ext uri="{BB962C8B-B14F-4D97-AF65-F5344CB8AC3E}">
        <p14:creationId xmlns:p14="http://schemas.microsoft.com/office/powerpoint/2010/main" val="4214975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D0268DA-44BE-3E98-7578-1E224A586E71}"/>
              </a:ext>
            </a:extLst>
          </p:cNvPr>
          <p:cNvSpPr>
            <a:spLocks noGrp="1"/>
          </p:cNvSpPr>
          <p:nvPr>
            <p:ph type="ftr" sz="quarter" idx="11"/>
          </p:nvPr>
        </p:nvSpPr>
        <p:spPr/>
        <p:txBody>
          <a:bodyPr/>
          <a:lstStyle/>
          <a:p>
            <a:r>
              <a:rPr lang="en-US" dirty="0"/>
              <a:t>PMI Annual Franchise Summit 2022</a:t>
            </a:r>
          </a:p>
        </p:txBody>
      </p:sp>
      <p:pic>
        <p:nvPicPr>
          <p:cNvPr id="6" name="Picture 5" descr="Shape&#10;&#10;Description automatically generated">
            <a:extLst>
              <a:ext uri="{FF2B5EF4-FFF2-40B4-BE49-F238E27FC236}">
                <a16:creationId xmlns:a16="http://schemas.microsoft.com/office/drawing/2014/main" id="{AED3A8C8-2E7F-61A6-2B58-2455CB3F8969}"/>
              </a:ext>
            </a:extLst>
          </p:cNvPr>
          <p:cNvPicPr>
            <a:picLocks noChangeAspect="1"/>
          </p:cNvPicPr>
          <p:nvPr userDrawn="1"/>
        </p:nvPicPr>
        <p:blipFill>
          <a:blip r:embed="rId2"/>
          <a:stretch>
            <a:fillRect/>
          </a:stretch>
        </p:blipFill>
        <p:spPr>
          <a:xfrm>
            <a:off x="-571258" y="-22363"/>
            <a:ext cx="1773895" cy="5188226"/>
          </a:xfrm>
          <a:prstGeom prst="rect">
            <a:avLst/>
          </a:prstGeom>
        </p:spPr>
      </p:pic>
      <p:pic>
        <p:nvPicPr>
          <p:cNvPr id="9" name="Picture 8" descr="Logo&#10;&#10;Description automatically generated">
            <a:extLst>
              <a:ext uri="{FF2B5EF4-FFF2-40B4-BE49-F238E27FC236}">
                <a16:creationId xmlns:a16="http://schemas.microsoft.com/office/drawing/2014/main" id="{EA9F6B58-E9C4-3E10-B181-B6BEFE6A52FA}"/>
              </a:ext>
            </a:extLst>
          </p:cNvPr>
          <p:cNvPicPr>
            <a:picLocks noChangeAspect="1"/>
          </p:cNvPicPr>
          <p:nvPr userDrawn="1"/>
        </p:nvPicPr>
        <p:blipFill>
          <a:blip r:embed="rId3"/>
          <a:stretch>
            <a:fillRect/>
          </a:stretch>
        </p:blipFill>
        <p:spPr>
          <a:xfrm>
            <a:off x="7054416" y="4128718"/>
            <a:ext cx="1773895" cy="1142549"/>
          </a:xfrm>
          <a:prstGeom prst="rect">
            <a:avLst/>
          </a:prstGeom>
        </p:spPr>
      </p:pic>
    </p:spTree>
    <p:extLst>
      <p:ext uri="{BB962C8B-B14F-4D97-AF65-F5344CB8AC3E}">
        <p14:creationId xmlns:p14="http://schemas.microsoft.com/office/powerpoint/2010/main" val="2647986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D6587-88B7-5DDA-10DF-1BDAC04C5BDD}"/>
              </a:ext>
            </a:extLst>
          </p:cNvPr>
          <p:cNvSpPr>
            <a:spLocks noGrp="1"/>
          </p:cNvSpPr>
          <p:nvPr>
            <p:ph type="title"/>
          </p:nvPr>
        </p:nvSpPr>
        <p:spPr>
          <a:xfrm>
            <a:off x="641205" y="102394"/>
            <a:ext cx="2949178" cy="759253"/>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7F0CB803-3A2C-CA9F-9FDD-EAC632ED51A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C37C0A-F038-F885-4BC4-550DB0D587B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a:extLst>
              <a:ext uri="{FF2B5EF4-FFF2-40B4-BE49-F238E27FC236}">
                <a16:creationId xmlns:a16="http://schemas.microsoft.com/office/drawing/2014/main" id="{CA893395-149D-DE8C-DD6E-F841D27364D4}"/>
              </a:ext>
            </a:extLst>
          </p:cNvPr>
          <p:cNvSpPr>
            <a:spLocks noGrp="1"/>
          </p:cNvSpPr>
          <p:nvPr>
            <p:ph type="ftr" sz="quarter" idx="11"/>
          </p:nvPr>
        </p:nvSpPr>
        <p:spPr/>
        <p:txBody>
          <a:bodyPr/>
          <a:lstStyle/>
          <a:p>
            <a:r>
              <a:rPr lang="en-US" dirty="0"/>
              <a:t>PMI Annual Franchise Summit 2022</a:t>
            </a:r>
          </a:p>
        </p:txBody>
      </p:sp>
      <p:pic>
        <p:nvPicPr>
          <p:cNvPr id="9" name="Picture 8" descr="Shape&#10;&#10;Description automatically generated">
            <a:extLst>
              <a:ext uri="{FF2B5EF4-FFF2-40B4-BE49-F238E27FC236}">
                <a16:creationId xmlns:a16="http://schemas.microsoft.com/office/drawing/2014/main" id="{E920F044-83E1-E57C-EBC1-CB4233E682E4}"/>
              </a:ext>
            </a:extLst>
          </p:cNvPr>
          <p:cNvPicPr>
            <a:picLocks noChangeAspect="1"/>
          </p:cNvPicPr>
          <p:nvPr userDrawn="1"/>
        </p:nvPicPr>
        <p:blipFill>
          <a:blip r:embed="rId2"/>
          <a:stretch>
            <a:fillRect/>
          </a:stretch>
        </p:blipFill>
        <p:spPr>
          <a:xfrm>
            <a:off x="-571258" y="-22363"/>
            <a:ext cx="1773895" cy="5188226"/>
          </a:xfrm>
          <a:prstGeom prst="rect">
            <a:avLst/>
          </a:prstGeom>
        </p:spPr>
      </p:pic>
      <p:pic>
        <p:nvPicPr>
          <p:cNvPr id="12" name="Picture 11" descr="Logo&#10;&#10;Description automatically generated">
            <a:extLst>
              <a:ext uri="{FF2B5EF4-FFF2-40B4-BE49-F238E27FC236}">
                <a16:creationId xmlns:a16="http://schemas.microsoft.com/office/drawing/2014/main" id="{6725FA34-B0C2-553B-28B6-EAC78E0651F2}"/>
              </a:ext>
            </a:extLst>
          </p:cNvPr>
          <p:cNvPicPr>
            <a:picLocks noChangeAspect="1"/>
          </p:cNvPicPr>
          <p:nvPr userDrawn="1"/>
        </p:nvPicPr>
        <p:blipFill>
          <a:blip r:embed="rId3"/>
          <a:stretch>
            <a:fillRect/>
          </a:stretch>
        </p:blipFill>
        <p:spPr>
          <a:xfrm>
            <a:off x="7054416" y="4128718"/>
            <a:ext cx="1773895" cy="1142549"/>
          </a:xfrm>
          <a:prstGeom prst="rect">
            <a:avLst/>
          </a:prstGeom>
        </p:spPr>
      </p:pic>
    </p:spTree>
    <p:extLst>
      <p:ext uri="{BB962C8B-B14F-4D97-AF65-F5344CB8AC3E}">
        <p14:creationId xmlns:p14="http://schemas.microsoft.com/office/powerpoint/2010/main" val="2544436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27E4B-1FF1-BCF7-BBD4-C41ABC58400B}"/>
              </a:ext>
            </a:extLst>
          </p:cNvPr>
          <p:cNvSpPr>
            <a:spLocks noGrp="1"/>
          </p:cNvSpPr>
          <p:nvPr>
            <p:ph type="title"/>
          </p:nvPr>
        </p:nvSpPr>
        <p:spPr>
          <a:xfrm>
            <a:off x="629841" y="102394"/>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DBFD208-5289-9E2A-A11F-E1D87FBAF1B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12E98893-30F4-DD46-2624-B5D5112DBE3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a:extLst>
              <a:ext uri="{FF2B5EF4-FFF2-40B4-BE49-F238E27FC236}">
                <a16:creationId xmlns:a16="http://schemas.microsoft.com/office/drawing/2014/main" id="{6A5930FC-25CB-0A32-42B4-744A7AFE1931}"/>
              </a:ext>
            </a:extLst>
          </p:cNvPr>
          <p:cNvSpPr>
            <a:spLocks noGrp="1"/>
          </p:cNvSpPr>
          <p:nvPr>
            <p:ph type="ftr" sz="quarter" idx="11"/>
          </p:nvPr>
        </p:nvSpPr>
        <p:spPr/>
        <p:txBody>
          <a:bodyPr/>
          <a:lstStyle/>
          <a:p>
            <a:r>
              <a:rPr lang="en-US" dirty="0"/>
              <a:t>PMI Annual Franchise Summit 2022</a:t>
            </a:r>
          </a:p>
        </p:txBody>
      </p:sp>
      <p:pic>
        <p:nvPicPr>
          <p:cNvPr id="9" name="Picture 8" descr="Shape&#10;&#10;Description automatically generated">
            <a:extLst>
              <a:ext uri="{FF2B5EF4-FFF2-40B4-BE49-F238E27FC236}">
                <a16:creationId xmlns:a16="http://schemas.microsoft.com/office/drawing/2014/main" id="{0D6D11E9-2D33-1242-255B-6F31B2739E7A}"/>
              </a:ext>
            </a:extLst>
          </p:cNvPr>
          <p:cNvPicPr>
            <a:picLocks noChangeAspect="1"/>
          </p:cNvPicPr>
          <p:nvPr userDrawn="1"/>
        </p:nvPicPr>
        <p:blipFill>
          <a:blip r:embed="rId2"/>
          <a:stretch>
            <a:fillRect/>
          </a:stretch>
        </p:blipFill>
        <p:spPr>
          <a:xfrm>
            <a:off x="-571258" y="-22363"/>
            <a:ext cx="1773895" cy="5188226"/>
          </a:xfrm>
          <a:prstGeom prst="rect">
            <a:avLst/>
          </a:prstGeom>
        </p:spPr>
      </p:pic>
      <p:pic>
        <p:nvPicPr>
          <p:cNvPr id="12" name="Picture 11" descr="Logo&#10;&#10;Description automatically generated">
            <a:extLst>
              <a:ext uri="{FF2B5EF4-FFF2-40B4-BE49-F238E27FC236}">
                <a16:creationId xmlns:a16="http://schemas.microsoft.com/office/drawing/2014/main" id="{D1005651-F2AB-B34A-33F1-B8AC4E2DE447}"/>
              </a:ext>
            </a:extLst>
          </p:cNvPr>
          <p:cNvPicPr>
            <a:picLocks noChangeAspect="1"/>
          </p:cNvPicPr>
          <p:nvPr userDrawn="1"/>
        </p:nvPicPr>
        <p:blipFill>
          <a:blip r:embed="rId3"/>
          <a:stretch>
            <a:fillRect/>
          </a:stretch>
        </p:blipFill>
        <p:spPr>
          <a:xfrm>
            <a:off x="7054416" y="4128718"/>
            <a:ext cx="1773895" cy="1142549"/>
          </a:xfrm>
          <a:prstGeom prst="rect">
            <a:avLst/>
          </a:prstGeom>
        </p:spPr>
      </p:pic>
    </p:spTree>
    <p:extLst>
      <p:ext uri="{BB962C8B-B14F-4D97-AF65-F5344CB8AC3E}">
        <p14:creationId xmlns:p14="http://schemas.microsoft.com/office/powerpoint/2010/main" val="1527275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0434F-FE0B-9A5F-FB47-BF7D1C1A084B}"/>
              </a:ext>
            </a:extLst>
          </p:cNvPr>
          <p:cNvSpPr>
            <a:spLocks noGrp="1"/>
          </p:cNvSpPr>
          <p:nvPr>
            <p:ph type="title"/>
          </p:nvPr>
        </p:nvSpPr>
        <p:spPr>
          <a:xfrm>
            <a:off x="628650" y="256260"/>
            <a:ext cx="7886700" cy="994172"/>
          </a:xfrm>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EE594B71-08A4-9572-497C-502C517BB4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0AC8754-ABD9-C216-13A8-1836386291D7}"/>
              </a:ext>
            </a:extLst>
          </p:cNvPr>
          <p:cNvSpPr>
            <a:spLocks noGrp="1"/>
          </p:cNvSpPr>
          <p:nvPr>
            <p:ph type="ftr" sz="quarter" idx="11"/>
          </p:nvPr>
        </p:nvSpPr>
        <p:spPr/>
        <p:txBody>
          <a:bodyPr/>
          <a:lstStyle/>
          <a:p>
            <a:r>
              <a:rPr lang="en-US" dirty="0"/>
              <a:t>PMI Annual Franchise Summit 2022</a:t>
            </a:r>
          </a:p>
        </p:txBody>
      </p:sp>
      <p:pic>
        <p:nvPicPr>
          <p:cNvPr id="8" name="Picture 7" descr="Shape&#10;&#10;Description automatically generated">
            <a:extLst>
              <a:ext uri="{FF2B5EF4-FFF2-40B4-BE49-F238E27FC236}">
                <a16:creationId xmlns:a16="http://schemas.microsoft.com/office/drawing/2014/main" id="{33F32D95-8B1F-9734-B224-A8D73C310925}"/>
              </a:ext>
            </a:extLst>
          </p:cNvPr>
          <p:cNvPicPr>
            <a:picLocks noChangeAspect="1"/>
          </p:cNvPicPr>
          <p:nvPr userDrawn="1"/>
        </p:nvPicPr>
        <p:blipFill>
          <a:blip r:embed="rId2"/>
          <a:stretch>
            <a:fillRect/>
          </a:stretch>
        </p:blipFill>
        <p:spPr>
          <a:xfrm>
            <a:off x="-571258" y="-22363"/>
            <a:ext cx="1773895" cy="5188226"/>
          </a:xfrm>
          <a:prstGeom prst="rect">
            <a:avLst/>
          </a:prstGeom>
        </p:spPr>
      </p:pic>
      <p:pic>
        <p:nvPicPr>
          <p:cNvPr id="11" name="Picture 10" descr="Logo&#10;&#10;Description automatically generated">
            <a:extLst>
              <a:ext uri="{FF2B5EF4-FFF2-40B4-BE49-F238E27FC236}">
                <a16:creationId xmlns:a16="http://schemas.microsoft.com/office/drawing/2014/main" id="{95238B7E-DD11-0211-B82F-ED19BFFE8243}"/>
              </a:ext>
            </a:extLst>
          </p:cNvPr>
          <p:cNvPicPr>
            <a:picLocks noChangeAspect="1"/>
          </p:cNvPicPr>
          <p:nvPr userDrawn="1"/>
        </p:nvPicPr>
        <p:blipFill>
          <a:blip r:embed="rId3"/>
          <a:stretch>
            <a:fillRect/>
          </a:stretch>
        </p:blipFill>
        <p:spPr>
          <a:xfrm>
            <a:off x="7054416" y="4128718"/>
            <a:ext cx="1773895" cy="1142549"/>
          </a:xfrm>
          <a:prstGeom prst="rect">
            <a:avLst/>
          </a:prstGeom>
        </p:spPr>
      </p:pic>
    </p:spTree>
    <p:extLst>
      <p:ext uri="{BB962C8B-B14F-4D97-AF65-F5344CB8AC3E}">
        <p14:creationId xmlns:p14="http://schemas.microsoft.com/office/powerpoint/2010/main" val="1634282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6E6BE-AFD5-54C9-8A42-B498C0399D51}"/>
              </a:ext>
            </a:extLst>
          </p:cNvPr>
          <p:cNvSpPr>
            <a:spLocks noGrp="1"/>
          </p:cNvSpPr>
          <p:nvPr>
            <p:ph type="title" hasCustomPrompt="1"/>
          </p:nvPr>
        </p:nvSpPr>
        <p:spPr>
          <a:xfrm>
            <a:off x="628650" y="2733187"/>
            <a:ext cx="7886700" cy="994172"/>
          </a:xfrm>
        </p:spPr>
        <p:txBody>
          <a:bodyPr/>
          <a:lstStyle>
            <a:lvl1pPr algn="ctr">
              <a:defRPr>
                <a:solidFill>
                  <a:schemeClr val="bg1"/>
                </a:solidFill>
              </a:defRPr>
            </a:lvl1pPr>
          </a:lstStyle>
          <a:p>
            <a:r>
              <a:rPr lang="en-US" dirty="0"/>
              <a:t>Questions / Contact / End Slide</a:t>
            </a:r>
          </a:p>
        </p:txBody>
      </p:sp>
      <p:sp>
        <p:nvSpPr>
          <p:cNvPr id="3" name="Footer Placeholder 2">
            <a:extLst>
              <a:ext uri="{FF2B5EF4-FFF2-40B4-BE49-F238E27FC236}">
                <a16:creationId xmlns:a16="http://schemas.microsoft.com/office/drawing/2014/main" id="{0E98AA24-61C7-AAAD-1791-17C6B5212481}"/>
              </a:ext>
            </a:extLst>
          </p:cNvPr>
          <p:cNvSpPr>
            <a:spLocks noGrp="1"/>
          </p:cNvSpPr>
          <p:nvPr>
            <p:ph type="ftr" sz="quarter" idx="10"/>
          </p:nvPr>
        </p:nvSpPr>
        <p:spPr/>
        <p:txBody>
          <a:bodyPr/>
          <a:lstStyle/>
          <a:p>
            <a:r>
              <a:rPr lang="en-US" dirty="0"/>
              <a:t>PMI Annual Franchise Summit 2022</a:t>
            </a:r>
          </a:p>
        </p:txBody>
      </p:sp>
      <p:pic>
        <p:nvPicPr>
          <p:cNvPr id="5" name="Picture 4" descr="A picture containing text&#10;&#10;Description automatically generated">
            <a:extLst>
              <a:ext uri="{FF2B5EF4-FFF2-40B4-BE49-F238E27FC236}">
                <a16:creationId xmlns:a16="http://schemas.microsoft.com/office/drawing/2014/main" id="{F57E928E-C00E-C5C1-2EFD-E55E248E0D17}"/>
              </a:ext>
            </a:extLst>
          </p:cNvPr>
          <p:cNvPicPr>
            <a:picLocks noChangeAspect="1"/>
          </p:cNvPicPr>
          <p:nvPr userDrawn="1"/>
        </p:nvPicPr>
        <p:blipFill>
          <a:blip r:embed="rId2"/>
          <a:stretch>
            <a:fillRect/>
          </a:stretch>
        </p:blipFill>
        <p:spPr>
          <a:xfrm>
            <a:off x="2576147" y="1256151"/>
            <a:ext cx="4185138" cy="874265"/>
          </a:xfrm>
          <a:prstGeom prst="rect">
            <a:avLst/>
          </a:prstGeom>
        </p:spPr>
      </p:pic>
      <p:pic>
        <p:nvPicPr>
          <p:cNvPr id="7" name="Picture 6" descr="Logo&#10;&#10;Description automatically generated">
            <a:extLst>
              <a:ext uri="{FF2B5EF4-FFF2-40B4-BE49-F238E27FC236}">
                <a16:creationId xmlns:a16="http://schemas.microsoft.com/office/drawing/2014/main" id="{710658C0-BEA9-311A-8862-80EB5FE90265}"/>
              </a:ext>
            </a:extLst>
          </p:cNvPr>
          <p:cNvPicPr>
            <a:picLocks noChangeAspect="1"/>
          </p:cNvPicPr>
          <p:nvPr userDrawn="1"/>
        </p:nvPicPr>
        <p:blipFill>
          <a:blip r:embed="rId3"/>
          <a:stretch>
            <a:fillRect/>
          </a:stretch>
        </p:blipFill>
        <p:spPr>
          <a:xfrm>
            <a:off x="4319839" y="492444"/>
            <a:ext cx="504323" cy="487513"/>
          </a:xfrm>
          <a:prstGeom prst="rect">
            <a:avLst/>
          </a:prstGeom>
        </p:spPr>
      </p:pic>
    </p:spTree>
    <p:extLst>
      <p:ext uri="{BB962C8B-B14F-4D97-AF65-F5344CB8AC3E}">
        <p14:creationId xmlns:p14="http://schemas.microsoft.com/office/powerpoint/2010/main" val="335867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Content">
    <p:spTree>
      <p:nvGrpSpPr>
        <p:cNvPr id="1" name=""/>
        <p:cNvGrpSpPr/>
        <p:nvPr/>
      </p:nvGrpSpPr>
      <p:grpSpPr>
        <a:xfrm>
          <a:off x="0" y="0"/>
          <a:ext cx="0" cy="0"/>
          <a:chOff x="0" y="0"/>
          <a:chExt cx="0" cy="0"/>
        </a:xfrm>
      </p:grpSpPr>
      <p:sp>
        <p:nvSpPr>
          <p:cNvPr id="62" name="Rectangle"/>
          <p:cNvSpPr/>
          <p:nvPr/>
        </p:nvSpPr>
        <p:spPr>
          <a:xfrm>
            <a:off x="0" y="0"/>
            <a:ext cx="3610541" cy="5200993"/>
          </a:xfrm>
          <a:prstGeom prst="rect">
            <a:avLst/>
          </a:prstGeom>
          <a:solidFill>
            <a:srgbClr val="5A7C9B"/>
          </a:solidFill>
          <a:ln w="12700">
            <a:miter lim="400000"/>
          </a:ln>
        </p:spPr>
        <p:txBody>
          <a:bodyPr lIns="19050" tIns="19050" rIns="19050" bIns="19050" anchor="ctr"/>
          <a:lstStyle/>
          <a:p>
            <a:pPr algn="ctr">
              <a:lnSpc>
                <a:spcPct val="100000"/>
              </a:lnSpc>
              <a:spcBef>
                <a:spcPts val="0"/>
              </a:spcBef>
              <a:defRPr sz="3200">
                <a:solidFill>
                  <a:srgbClr val="000000"/>
                </a:solidFill>
                <a:latin typeface="+mn-lt"/>
                <a:ea typeface="+mn-ea"/>
                <a:cs typeface="+mn-cs"/>
                <a:sym typeface="Helvetica Light"/>
              </a:defRPr>
            </a:pPr>
            <a:endParaRPr sz="1200" dirty="0"/>
          </a:p>
        </p:txBody>
      </p:sp>
      <p:sp>
        <p:nvSpPr>
          <p:cNvPr id="63" name="Title Text"/>
          <p:cNvSpPr>
            <a:spLocks noGrp="1"/>
          </p:cNvSpPr>
          <p:nvPr>
            <p:ph type="title"/>
          </p:nvPr>
        </p:nvSpPr>
        <p:spPr>
          <a:xfrm>
            <a:off x="209013" y="1700213"/>
            <a:ext cx="3187228" cy="1743075"/>
          </a:xfrm>
          <a:prstGeom prst="rect">
            <a:avLst/>
          </a:prstGeom>
        </p:spPr>
        <p:txBody>
          <a:bodyPr/>
          <a:lstStyle>
            <a:lvl1pPr>
              <a:defRPr sz="2925">
                <a:solidFill>
                  <a:srgbClr val="D5A619"/>
                </a:solidFill>
                <a:latin typeface="Swis721 Md BT Medium" panose="020B0604020202020204" pitchFamily="34" charset="0"/>
                <a:ea typeface="Swis721 Md BT Medium" panose="020B0604020202020204" pitchFamily="34" charset="0"/>
                <a:cs typeface="Swis721 Md BT Medium" panose="020B0604020202020204" pitchFamily="34" charset="0"/>
                <a:sym typeface="Typold Condensed Medium"/>
              </a:defRPr>
            </a:lvl1pPr>
          </a:lstStyle>
          <a:p>
            <a:r>
              <a:rPr dirty="0"/>
              <a:t>Title Text</a:t>
            </a:r>
          </a:p>
        </p:txBody>
      </p:sp>
      <p:sp>
        <p:nvSpPr>
          <p:cNvPr id="64" name="Body Level One…"/>
          <p:cNvSpPr>
            <a:spLocks noGrp="1"/>
          </p:cNvSpPr>
          <p:nvPr>
            <p:ph type="body" sz="half" idx="1"/>
          </p:nvPr>
        </p:nvSpPr>
        <p:spPr>
          <a:xfrm>
            <a:off x="3938827" y="878998"/>
            <a:ext cx="4702600" cy="3385505"/>
          </a:xfrm>
          <a:prstGeom prst="rect">
            <a:avLst/>
          </a:prstGeom>
        </p:spPr>
        <p:txBody>
          <a:bodyPr/>
          <a:lstStyle>
            <a:lvl1pPr marL="0" indent="0">
              <a:lnSpc>
                <a:spcPct val="110000"/>
              </a:lnSpc>
              <a:spcBef>
                <a:spcPts val="375"/>
              </a:spcBef>
              <a:buSzTx/>
              <a:buNone/>
              <a:defRPr sz="1275">
                <a:solidFill>
                  <a:schemeClr val="accent1">
                    <a:hueOff val="-7549884"/>
                    <a:satOff val="-96212"/>
                    <a:lumOff val="-17831"/>
                  </a:schemeClr>
                </a:solidFill>
                <a:latin typeface="Swis721 BT Roman" panose="020B0504020202020204" pitchFamily="34" charset="0"/>
                <a:ea typeface="Swis721 BT Roman" panose="020B0504020202020204" pitchFamily="34" charset="0"/>
                <a:cs typeface="Swis721 BT Roman" panose="020B0504020202020204" pitchFamily="34" charset="0"/>
                <a:sym typeface="Oakes Regular"/>
              </a:defRPr>
            </a:lvl1pPr>
            <a:lvl2pPr marL="0" indent="85725">
              <a:lnSpc>
                <a:spcPct val="110000"/>
              </a:lnSpc>
              <a:spcBef>
                <a:spcPts val="375"/>
              </a:spcBef>
              <a:buSzTx/>
              <a:buNone/>
              <a:defRPr sz="1275">
                <a:solidFill>
                  <a:schemeClr val="accent1">
                    <a:hueOff val="-7549884"/>
                    <a:satOff val="-96212"/>
                    <a:lumOff val="-17831"/>
                  </a:schemeClr>
                </a:solidFill>
                <a:latin typeface="Swis721 BT Roman" panose="020B0504020202020204" pitchFamily="34" charset="0"/>
                <a:ea typeface="Swis721 BT Roman" panose="020B0504020202020204" pitchFamily="34" charset="0"/>
                <a:cs typeface="Swis721 BT Roman" panose="020B0504020202020204" pitchFamily="34" charset="0"/>
                <a:sym typeface="Oakes Regular"/>
              </a:defRPr>
            </a:lvl2pPr>
            <a:lvl3pPr marL="0" indent="171450">
              <a:lnSpc>
                <a:spcPct val="110000"/>
              </a:lnSpc>
              <a:spcBef>
                <a:spcPts val="375"/>
              </a:spcBef>
              <a:buSzTx/>
              <a:buNone/>
              <a:defRPr sz="1275">
                <a:solidFill>
                  <a:schemeClr val="accent1">
                    <a:hueOff val="-7549884"/>
                    <a:satOff val="-96212"/>
                    <a:lumOff val="-17831"/>
                  </a:schemeClr>
                </a:solidFill>
                <a:latin typeface="Swis721 BT Roman" panose="020B0504020202020204" pitchFamily="34" charset="0"/>
                <a:ea typeface="Swis721 BT Roman" panose="020B0504020202020204" pitchFamily="34" charset="0"/>
                <a:cs typeface="Swis721 BT Roman" panose="020B0504020202020204" pitchFamily="34" charset="0"/>
                <a:sym typeface="Oakes Regular"/>
              </a:defRPr>
            </a:lvl3pPr>
            <a:lvl4pPr marL="0" indent="257175">
              <a:lnSpc>
                <a:spcPct val="110000"/>
              </a:lnSpc>
              <a:spcBef>
                <a:spcPts val="375"/>
              </a:spcBef>
              <a:buSzTx/>
              <a:buNone/>
              <a:defRPr sz="1275">
                <a:solidFill>
                  <a:schemeClr val="accent1">
                    <a:hueOff val="-7549884"/>
                    <a:satOff val="-96212"/>
                    <a:lumOff val="-17831"/>
                  </a:schemeClr>
                </a:solidFill>
                <a:latin typeface="Swis721 BT Roman" panose="020B0504020202020204" pitchFamily="34" charset="0"/>
                <a:ea typeface="Swis721 BT Roman" panose="020B0504020202020204" pitchFamily="34" charset="0"/>
                <a:cs typeface="Swis721 BT Roman" panose="020B0504020202020204" pitchFamily="34" charset="0"/>
                <a:sym typeface="Oakes Regular"/>
              </a:defRPr>
            </a:lvl4pPr>
            <a:lvl5pPr marL="0" indent="342900">
              <a:lnSpc>
                <a:spcPct val="110000"/>
              </a:lnSpc>
              <a:spcBef>
                <a:spcPts val="375"/>
              </a:spcBef>
              <a:buSzTx/>
              <a:buNone/>
              <a:defRPr sz="1275">
                <a:solidFill>
                  <a:schemeClr val="accent1">
                    <a:hueOff val="-7549884"/>
                    <a:satOff val="-96212"/>
                    <a:lumOff val="-17831"/>
                  </a:schemeClr>
                </a:solidFill>
                <a:latin typeface="Swis721 BT Roman" panose="020B0504020202020204" pitchFamily="34" charset="0"/>
                <a:ea typeface="Swis721 BT Roman" panose="020B0504020202020204" pitchFamily="34" charset="0"/>
                <a:cs typeface="Swis721 BT Roman" panose="020B0504020202020204" pitchFamily="34" charset="0"/>
                <a:sym typeface="Oakes Regular"/>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extLst>
      <p:ext uri="{BB962C8B-B14F-4D97-AF65-F5344CB8AC3E}">
        <p14:creationId xmlns:p14="http://schemas.microsoft.com/office/powerpoint/2010/main" val="13124381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kumimoji="0"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grpSp>
        <p:nvGrpSpPr>
          <p:cNvPr id="10" name="Group 9">
            <a:extLst>
              <a:ext uri="{FF2B5EF4-FFF2-40B4-BE49-F238E27FC236}">
                <a16:creationId xmlns:a16="http://schemas.microsoft.com/office/drawing/2014/main" id="{40141E5D-A8FA-433A-BBC5-D49F6742587A}"/>
              </a:ext>
            </a:extLst>
          </p:cNvPr>
          <p:cNvGrpSpPr/>
          <p:nvPr userDrawn="1"/>
        </p:nvGrpSpPr>
        <p:grpSpPr>
          <a:xfrm>
            <a:off x="35607" y="4779948"/>
            <a:ext cx="2456503" cy="409899"/>
            <a:chOff x="16379" y="4771761"/>
            <a:chExt cx="2456503" cy="409899"/>
          </a:xfrm>
        </p:grpSpPr>
        <p:pic>
          <p:nvPicPr>
            <p:cNvPr id="11" name="Picture 10">
              <a:extLst>
                <a:ext uri="{FF2B5EF4-FFF2-40B4-BE49-F238E27FC236}">
                  <a16:creationId xmlns:a16="http://schemas.microsoft.com/office/drawing/2014/main" id="{1D30FE2D-3087-43F0-A1D3-E335A8FCBE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379" y="4771761"/>
              <a:ext cx="911593" cy="287911"/>
            </a:xfrm>
            <a:prstGeom prst="rect">
              <a:avLst/>
            </a:prstGeom>
          </p:spPr>
        </p:pic>
        <p:sp>
          <p:nvSpPr>
            <p:cNvPr id="12" name="TextBox 11">
              <a:extLst>
                <a:ext uri="{FF2B5EF4-FFF2-40B4-BE49-F238E27FC236}">
                  <a16:creationId xmlns:a16="http://schemas.microsoft.com/office/drawing/2014/main" id="{ED94B009-D603-4AE9-9784-5356BB919061}"/>
                </a:ext>
              </a:extLst>
            </p:cNvPr>
            <p:cNvSpPr txBox="1"/>
            <p:nvPr userDrawn="1"/>
          </p:nvSpPr>
          <p:spPr>
            <a:xfrm>
              <a:off x="990600" y="4781550"/>
              <a:ext cx="1482282" cy="400110"/>
            </a:xfrm>
            <a:prstGeom prst="rect">
              <a:avLst/>
            </a:prstGeom>
            <a:noFill/>
          </p:spPr>
          <p:txBody>
            <a:bodyPr wrap="square">
              <a:spAutoFit/>
            </a:bodyPr>
            <a:lstStyle/>
            <a:p>
              <a:pPr marR="0" algn="l" rtl="0"/>
              <a:r>
                <a:rPr lang="en-US" sz="1200" b="0" i="0" u="none" strike="noStrike" baseline="30000" dirty="0">
                  <a:solidFill>
                    <a:schemeClr val="accent2">
                      <a:lumMod val="75000"/>
                    </a:schemeClr>
                  </a:solidFill>
                  <a:latin typeface="Arial Rounded MT Bold" panose="020F0704030504030204" pitchFamily="34" charset="0"/>
                </a:rPr>
                <a:t>NARPM Annual Convention &amp; Trade Show</a:t>
              </a:r>
              <a:endParaRPr lang="en-US" sz="1200" dirty="0">
                <a:solidFill>
                  <a:schemeClr val="accent2">
                    <a:lumMod val="75000"/>
                  </a:schemeClr>
                </a:solidFill>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910502"/>
      </p:ext>
    </p:extLst>
  </p:cSld>
  <p:clrMapOvr>
    <a:masterClrMapping/>
  </p:clrMapOvr>
  <p:extLst>
    <p:ext uri="{DCECCB84-F9BA-43D5-87BE-67443E8EF086}">
      <p15:sldGuideLst xmlns:p15="http://schemas.microsoft.com/office/powerpoint/2012/main">
        <p15:guide id="1" orient="horz" pos="384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26D0-3C2E-0E49-8DC2-AED0C9E8C05C}"/>
              </a:ext>
            </a:extLst>
          </p:cNvPr>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EE084E48-25E2-4A4E-960A-359499FF2EF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Rectangle 4">
            <a:extLst>
              <a:ext uri="{FF2B5EF4-FFF2-40B4-BE49-F238E27FC236}">
                <a16:creationId xmlns:a16="http://schemas.microsoft.com/office/drawing/2014/main" id="{E60489DF-20C6-1B4E-80AC-5D13DD032AE3}"/>
              </a:ext>
            </a:extLst>
          </p:cNvPr>
          <p:cNvSpPr/>
          <p:nvPr userDrawn="1"/>
        </p:nvSpPr>
        <p:spPr>
          <a:xfrm>
            <a:off x="-14860" y="4166886"/>
            <a:ext cx="9173452" cy="989453"/>
          </a:xfrm>
          <a:prstGeom prst="rect">
            <a:avLst/>
          </a:prstGeom>
          <a:solidFill>
            <a:srgbClr val="395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picture containing graphical user interface&#10;&#10;Description automatically generated">
            <a:extLst>
              <a:ext uri="{FF2B5EF4-FFF2-40B4-BE49-F238E27FC236}">
                <a16:creationId xmlns:a16="http://schemas.microsoft.com/office/drawing/2014/main" id="{2B1C1C78-5200-5858-B2F6-53E3A446CC7E}"/>
              </a:ext>
            </a:extLst>
          </p:cNvPr>
          <p:cNvPicPr>
            <a:picLocks noChangeAspect="1"/>
          </p:cNvPicPr>
          <p:nvPr userDrawn="1"/>
        </p:nvPicPr>
        <p:blipFill>
          <a:blip r:embed="rId2"/>
          <a:stretch>
            <a:fillRect/>
          </a:stretch>
        </p:blipFill>
        <p:spPr>
          <a:xfrm>
            <a:off x="183613" y="4301636"/>
            <a:ext cx="2057400" cy="704850"/>
          </a:xfrm>
          <a:prstGeom prst="rect">
            <a:avLst/>
          </a:prstGeom>
        </p:spPr>
      </p:pic>
    </p:spTree>
    <p:extLst>
      <p:ext uri="{BB962C8B-B14F-4D97-AF65-F5344CB8AC3E}">
        <p14:creationId xmlns:p14="http://schemas.microsoft.com/office/powerpoint/2010/main" val="18062152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05D3-1473-484D-97D9-2DC532F849E3}"/>
              </a:ext>
            </a:extLst>
          </p:cNvPr>
          <p:cNvSpPr>
            <a:spLocks noGrp="1"/>
          </p:cNvSpPr>
          <p:nvPr>
            <p:ph type="title"/>
          </p:nvPr>
        </p:nvSpPr>
        <p:spPr/>
        <p:txBody>
          <a:bodyPr/>
          <a:lstStyle>
            <a:lvl1pPr>
              <a:defRPr>
                <a:solidFill>
                  <a:srgbClr val="39506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2B96777-361A-E94D-91E3-C7218FC51F35}"/>
              </a:ext>
            </a:extLst>
          </p:cNvPr>
          <p:cNvSpPr>
            <a:spLocks noGrp="1"/>
          </p:cNvSpPr>
          <p:nvPr>
            <p:ph idx="1"/>
          </p:nvPr>
        </p:nvSpPr>
        <p:spPr/>
        <p:txBody>
          <a:bodyPr/>
          <a:lstStyle>
            <a:lvl1pPr>
              <a:defRPr>
                <a:solidFill>
                  <a:srgbClr val="395065"/>
                </a:solidFill>
              </a:defRPr>
            </a:lvl1pPr>
            <a:lvl2pPr>
              <a:defRPr>
                <a:solidFill>
                  <a:srgbClr val="395065"/>
                </a:solidFill>
              </a:defRPr>
            </a:lvl2pPr>
            <a:lvl3pPr>
              <a:defRPr>
                <a:solidFill>
                  <a:srgbClr val="395065"/>
                </a:solidFill>
              </a:defRPr>
            </a:lvl3pPr>
            <a:lvl4pPr>
              <a:defRPr>
                <a:solidFill>
                  <a:srgbClr val="395065"/>
                </a:solidFill>
              </a:defRPr>
            </a:lvl4pPr>
            <a:lvl5pPr>
              <a:defRPr>
                <a:solidFill>
                  <a:srgbClr val="39506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016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947D04-9548-6C48-986A-1AC6E0C83D51}"/>
              </a:ext>
            </a:extLst>
          </p:cNvPr>
          <p:cNvSpPr/>
          <p:nvPr userDrawn="1"/>
        </p:nvSpPr>
        <p:spPr>
          <a:xfrm>
            <a:off x="-14860" y="-102140"/>
            <a:ext cx="9173452" cy="5258478"/>
          </a:xfrm>
          <a:prstGeom prst="rect">
            <a:avLst/>
          </a:prstGeom>
          <a:solidFill>
            <a:srgbClr val="395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2058F92E-D5D0-D346-BB4E-9C3A8800E76E}"/>
              </a:ext>
            </a:extLst>
          </p:cNvPr>
          <p:cNvSpPr>
            <a:spLocks noGrp="1"/>
          </p:cNvSpPr>
          <p:nvPr>
            <p:ph type="title"/>
          </p:nvPr>
        </p:nvSpPr>
        <p:spPr>
          <a:xfrm>
            <a:off x="623888" y="1282304"/>
            <a:ext cx="7886700" cy="2139553"/>
          </a:xfrm>
        </p:spPr>
        <p:txBody>
          <a:bodyPr anchor="b"/>
          <a:lstStyle>
            <a:lvl1pPr>
              <a:defRPr sz="4500">
                <a:solidFill>
                  <a:srgbClr val="D5A619"/>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DCDE31DB-B6D7-884F-8473-BFC1EC404CC9}"/>
              </a:ext>
            </a:extLst>
          </p:cNvPr>
          <p:cNvSpPr>
            <a:spLocks noGrp="1"/>
          </p:cNvSpPr>
          <p:nvPr>
            <p:ph type="body" idx="1"/>
          </p:nvPr>
        </p:nvSpPr>
        <p:spPr>
          <a:xfrm>
            <a:off x="623888" y="3442098"/>
            <a:ext cx="7886700" cy="1125140"/>
          </a:xfrm>
        </p:spPr>
        <p:txBody>
          <a:bodyPr/>
          <a:lstStyle>
            <a:lvl1pPr marL="0" indent="0">
              <a:buNone/>
              <a:defRPr sz="1800">
                <a:solidFill>
                  <a:srgbClr val="B1B3B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6" name="Picture 5" descr="A picture containing text, sign, yellow, vector graphics&#10;&#10;Description automatically generated">
            <a:extLst>
              <a:ext uri="{FF2B5EF4-FFF2-40B4-BE49-F238E27FC236}">
                <a16:creationId xmlns:a16="http://schemas.microsoft.com/office/drawing/2014/main" id="{1541D1BE-39E6-F94E-81E0-5B4692C1273E}"/>
              </a:ext>
            </a:extLst>
          </p:cNvPr>
          <p:cNvPicPr>
            <a:picLocks noChangeAspect="1"/>
          </p:cNvPicPr>
          <p:nvPr userDrawn="1"/>
        </p:nvPicPr>
        <p:blipFill>
          <a:blip r:embed="rId2"/>
          <a:stretch>
            <a:fillRect/>
          </a:stretch>
        </p:blipFill>
        <p:spPr>
          <a:xfrm>
            <a:off x="4150616" y="361158"/>
            <a:ext cx="833243" cy="802730"/>
          </a:xfrm>
          <a:prstGeom prst="rect">
            <a:avLst/>
          </a:prstGeom>
        </p:spPr>
      </p:pic>
    </p:spTree>
    <p:extLst>
      <p:ext uri="{BB962C8B-B14F-4D97-AF65-F5344CB8AC3E}">
        <p14:creationId xmlns:p14="http://schemas.microsoft.com/office/powerpoint/2010/main" val="24094903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20200-0616-E441-98E4-B38ABE848F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9EA58F-F1E3-1D4F-A03C-A62B5EC3332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14F97B-A789-5244-A405-CD4D425DD44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8608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A2AF1-4289-D342-9779-564031E0D00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3FD0B4-3386-534F-B671-819F8362225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ED1468B-9993-6C4E-A936-43836BB7E44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86D62E-CA7C-7141-B069-578FF4DAC64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E7642DC-CE87-0E49-A127-48A4DE4453A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1615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BDC8AF-33B8-D34D-8304-40D91A1909A6}"/>
              </a:ext>
            </a:extLst>
          </p:cNvPr>
          <p:cNvSpPr/>
          <p:nvPr userDrawn="1"/>
        </p:nvSpPr>
        <p:spPr>
          <a:xfrm>
            <a:off x="-14860" y="-145914"/>
            <a:ext cx="9173452" cy="5302253"/>
          </a:xfrm>
          <a:prstGeom prst="rect">
            <a:avLst/>
          </a:prstGeom>
          <a:solidFill>
            <a:srgbClr val="395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A00AA2AB-183B-A54D-90B5-CC17F890ABAC}"/>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pic>
        <p:nvPicPr>
          <p:cNvPr id="4" name="Picture 3" descr="A picture containing text, sign, yellow, vector graphics&#10;&#10;Description automatically generated">
            <a:extLst>
              <a:ext uri="{FF2B5EF4-FFF2-40B4-BE49-F238E27FC236}">
                <a16:creationId xmlns:a16="http://schemas.microsoft.com/office/drawing/2014/main" id="{4E292593-4D59-1844-B27E-02BB1E5A1B62}"/>
              </a:ext>
            </a:extLst>
          </p:cNvPr>
          <p:cNvPicPr>
            <a:picLocks noChangeAspect="1"/>
          </p:cNvPicPr>
          <p:nvPr userDrawn="1"/>
        </p:nvPicPr>
        <p:blipFill>
          <a:blip r:embed="rId2"/>
          <a:stretch>
            <a:fillRect/>
          </a:stretch>
        </p:blipFill>
        <p:spPr>
          <a:xfrm>
            <a:off x="4403368" y="4617790"/>
            <a:ext cx="336994" cy="324653"/>
          </a:xfrm>
          <a:prstGeom prst="rect">
            <a:avLst/>
          </a:prstGeom>
        </p:spPr>
      </p:pic>
    </p:spTree>
    <p:extLst>
      <p:ext uri="{BB962C8B-B14F-4D97-AF65-F5344CB8AC3E}">
        <p14:creationId xmlns:p14="http://schemas.microsoft.com/office/powerpoint/2010/main" val="1367727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06A39F-86A6-3E45-A33B-4E829C265E6C}"/>
              </a:ext>
            </a:extLst>
          </p:cNvPr>
          <p:cNvSpPr/>
          <p:nvPr userDrawn="1"/>
        </p:nvSpPr>
        <p:spPr>
          <a:xfrm>
            <a:off x="-14860" y="4383912"/>
            <a:ext cx="9173452" cy="772427"/>
          </a:xfrm>
          <a:prstGeom prst="rect">
            <a:avLst/>
          </a:prstGeom>
          <a:solidFill>
            <a:srgbClr val="395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 name="Picture 2" descr="A picture containing text, sign, yellow, vector graphics&#10;&#10;Description automatically generated">
            <a:extLst>
              <a:ext uri="{FF2B5EF4-FFF2-40B4-BE49-F238E27FC236}">
                <a16:creationId xmlns:a16="http://schemas.microsoft.com/office/drawing/2014/main" id="{7C5FCFC8-B573-F24F-A4E8-F4EE1B57CB05}"/>
              </a:ext>
            </a:extLst>
          </p:cNvPr>
          <p:cNvPicPr>
            <a:picLocks noChangeAspect="1"/>
          </p:cNvPicPr>
          <p:nvPr userDrawn="1"/>
        </p:nvPicPr>
        <p:blipFill>
          <a:blip r:embed="rId2"/>
          <a:stretch>
            <a:fillRect/>
          </a:stretch>
        </p:blipFill>
        <p:spPr>
          <a:xfrm>
            <a:off x="4403368" y="4607799"/>
            <a:ext cx="336994" cy="324653"/>
          </a:xfrm>
          <a:prstGeom prst="rect">
            <a:avLst/>
          </a:prstGeom>
        </p:spPr>
      </p:pic>
    </p:spTree>
    <p:extLst>
      <p:ext uri="{BB962C8B-B14F-4D97-AF65-F5344CB8AC3E}">
        <p14:creationId xmlns:p14="http://schemas.microsoft.com/office/powerpoint/2010/main" val="9551400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790F21-C0B3-3C43-8DFB-619CDBA6ED28}"/>
              </a:ext>
            </a:extLst>
          </p:cNvPr>
          <p:cNvSpPr/>
          <p:nvPr userDrawn="1"/>
        </p:nvSpPr>
        <p:spPr>
          <a:xfrm>
            <a:off x="-14860" y="-145914"/>
            <a:ext cx="9173452" cy="5302253"/>
          </a:xfrm>
          <a:prstGeom prst="rect">
            <a:avLst/>
          </a:prstGeom>
          <a:solidFill>
            <a:srgbClr val="395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F2807F5-D767-2743-9618-8E178805CD56}"/>
              </a:ext>
            </a:extLst>
          </p:cNvPr>
          <p:cNvSpPr>
            <a:spLocks noGrp="1"/>
          </p:cNvSpPr>
          <p:nvPr>
            <p:ph type="title"/>
          </p:nvPr>
        </p:nvSpPr>
        <p:spPr>
          <a:xfrm>
            <a:off x="629841" y="342900"/>
            <a:ext cx="2949178" cy="1200150"/>
          </a:xfrm>
        </p:spPr>
        <p:txBody>
          <a:bodyPr anchor="b"/>
          <a:lstStyle>
            <a:lvl1pPr>
              <a:defRPr sz="24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77524C0-EA31-9F4C-BD03-8E563195354B}"/>
              </a:ext>
            </a:extLst>
          </p:cNvPr>
          <p:cNvSpPr>
            <a:spLocks noGrp="1"/>
          </p:cNvSpPr>
          <p:nvPr>
            <p:ph idx="1"/>
          </p:nvPr>
        </p:nvSpPr>
        <p:spPr>
          <a:xfrm>
            <a:off x="3887391" y="740569"/>
            <a:ext cx="4629150" cy="3655219"/>
          </a:xfrm>
        </p:spPr>
        <p:txBody>
          <a:bodyPr/>
          <a:lstStyle>
            <a:lvl1pPr>
              <a:defRPr sz="2400">
                <a:solidFill>
                  <a:schemeClr val="bg1"/>
                </a:solidFill>
              </a:defRPr>
            </a:lvl1pPr>
            <a:lvl2pPr>
              <a:defRPr sz="2100">
                <a:solidFill>
                  <a:schemeClr val="bg1"/>
                </a:solidFill>
              </a:defRPr>
            </a:lvl2pPr>
            <a:lvl3pPr>
              <a:defRPr sz="1800">
                <a:solidFill>
                  <a:schemeClr val="bg1"/>
                </a:solidFill>
              </a:defRPr>
            </a:lvl3pPr>
            <a:lvl4pPr>
              <a:defRPr sz="1500">
                <a:solidFill>
                  <a:schemeClr val="bg1"/>
                </a:solidFill>
              </a:defRPr>
            </a:lvl4pPr>
            <a:lvl5pPr>
              <a:defRPr sz="1500">
                <a:solidFill>
                  <a:schemeClr val="bg1"/>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E2C10A3-8792-E248-B625-8ED8C8CEE06B}"/>
              </a:ext>
            </a:extLst>
          </p:cNvPr>
          <p:cNvSpPr>
            <a:spLocks noGrp="1"/>
          </p:cNvSpPr>
          <p:nvPr>
            <p:ph type="body" sz="half" idx="2"/>
          </p:nvPr>
        </p:nvSpPr>
        <p:spPr>
          <a:xfrm>
            <a:off x="629841" y="1543050"/>
            <a:ext cx="2949178" cy="2858691"/>
          </a:xfrm>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2291327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7FF275-72E7-144A-9AD3-42BA0EDABE56}"/>
              </a:ext>
            </a:extLst>
          </p:cNvPr>
          <p:cNvSpPr/>
          <p:nvPr userDrawn="1"/>
        </p:nvSpPr>
        <p:spPr>
          <a:xfrm>
            <a:off x="-14860" y="-145914"/>
            <a:ext cx="9173452" cy="5302253"/>
          </a:xfrm>
          <a:prstGeom prst="rect">
            <a:avLst/>
          </a:prstGeom>
          <a:solidFill>
            <a:srgbClr val="93A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7B5AF0DA-E79E-6D47-B558-4C4F36D692CA}"/>
              </a:ext>
            </a:extLst>
          </p:cNvPr>
          <p:cNvSpPr>
            <a:spLocks noGrp="1"/>
          </p:cNvSpPr>
          <p:nvPr>
            <p:ph type="title"/>
          </p:nvPr>
        </p:nvSpPr>
        <p:spPr>
          <a:xfrm>
            <a:off x="629841" y="342900"/>
            <a:ext cx="2949178" cy="1200150"/>
          </a:xfrm>
        </p:spPr>
        <p:txBody>
          <a:bodyPr anchor="b"/>
          <a:lstStyle>
            <a:lvl1pPr>
              <a:defRPr sz="2400">
                <a:solidFill>
                  <a:schemeClr val="bg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E2793BAB-F10D-B745-AC17-5823FEAC04FC}"/>
              </a:ext>
            </a:extLst>
          </p:cNvPr>
          <p:cNvSpPr>
            <a:spLocks noGrp="1"/>
          </p:cNvSpPr>
          <p:nvPr>
            <p:ph type="pic" idx="1"/>
          </p:nvPr>
        </p:nvSpPr>
        <p:spPr>
          <a:xfrm>
            <a:off x="3887391" y="740569"/>
            <a:ext cx="4629150" cy="3655219"/>
          </a:xfrm>
        </p:spPr>
        <p:txBody>
          <a:bodyPr/>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2C1CE991-8584-154A-A0BD-E1B6DABDDE2E}"/>
              </a:ext>
            </a:extLst>
          </p:cNvPr>
          <p:cNvSpPr>
            <a:spLocks noGrp="1"/>
          </p:cNvSpPr>
          <p:nvPr>
            <p:ph type="body" sz="half" idx="2"/>
          </p:nvPr>
        </p:nvSpPr>
        <p:spPr>
          <a:xfrm>
            <a:off x="629841" y="1543050"/>
            <a:ext cx="2949178" cy="2858691"/>
          </a:xfrm>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3347173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382000" cy="561975"/>
          </a:xfrm>
        </p:spPr>
        <p:txBody>
          <a:bodyPr/>
          <a:lstStyle/>
          <a:p>
            <a:r>
              <a:rPr kumimoji="0" lang="en-US" dirty="0"/>
              <a:t>Click to edit Master title style</a:t>
            </a:r>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grpSp>
        <p:nvGrpSpPr>
          <p:cNvPr id="8" name="Group 7">
            <a:extLst>
              <a:ext uri="{FF2B5EF4-FFF2-40B4-BE49-F238E27FC236}">
                <a16:creationId xmlns:a16="http://schemas.microsoft.com/office/drawing/2014/main" id="{2DDC7AB4-20C0-430F-9DD6-A18F82221842}"/>
              </a:ext>
            </a:extLst>
          </p:cNvPr>
          <p:cNvGrpSpPr/>
          <p:nvPr userDrawn="1"/>
        </p:nvGrpSpPr>
        <p:grpSpPr>
          <a:xfrm>
            <a:off x="16379" y="4771761"/>
            <a:ext cx="2456503" cy="409899"/>
            <a:chOff x="16379" y="4771761"/>
            <a:chExt cx="2456503" cy="409899"/>
          </a:xfrm>
        </p:grpSpPr>
        <p:pic>
          <p:nvPicPr>
            <p:cNvPr id="9" name="Picture 8">
              <a:extLst>
                <a:ext uri="{FF2B5EF4-FFF2-40B4-BE49-F238E27FC236}">
                  <a16:creationId xmlns:a16="http://schemas.microsoft.com/office/drawing/2014/main" id="{1D76C8C6-B7FD-476E-ABA8-1092C31FD5E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379" y="4771761"/>
              <a:ext cx="911593" cy="287911"/>
            </a:xfrm>
            <a:prstGeom prst="rect">
              <a:avLst/>
            </a:prstGeom>
          </p:spPr>
        </p:pic>
        <p:sp>
          <p:nvSpPr>
            <p:cNvPr id="11" name="TextBox 10">
              <a:extLst>
                <a:ext uri="{FF2B5EF4-FFF2-40B4-BE49-F238E27FC236}">
                  <a16:creationId xmlns:a16="http://schemas.microsoft.com/office/drawing/2014/main" id="{C2508A30-FD83-4F01-AE1D-7D71DC08BEC4}"/>
                </a:ext>
              </a:extLst>
            </p:cNvPr>
            <p:cNvSpPr txBox="1"/>
            <p:nvPr userDrawn="1"/>
          </p:nvSpPr>
          <p:spPr>
            <a:xfrm>
              <a:off x="990600" y="4781550"/>
              <a:ext cx="1482282" cy="400110"/>
            </a:xfrm>
            <a:prstGeom prst="rect">
              <a:avLst/>
            </a:prstGeom>
            <a:noFill/>
          </p:spPr>
          <p:txBody>
            <a:bodyPr wrap="square">
              <a:spAutoFit/>
            </a:bodyPr>
            <a:lstStyle/>
            <a:p>
              <a:pPr marR="0" algn="l" rtl="0"/>
              <a:r>
                <a:rPr lang="en-US" sz="1200" b="0" i="0" u="none" strike="noStrike" baseline="30000" dirty="0">
                  <a:solidFill>
                    <a:schemeClr val="accent2">
                      <a:lumMod val="75000"/>
                    </a:schemeClr>
                  </a:solidFill>
                  <a:latin typeface="Arial Rounded MT Bold" panose="020F0704030504030204" pitchFamily="34" charset="0"/>
                </a:rPr>
                <a:t>NARPM Annual Convention &amp; Trade Show</a:t>
              </a:r>
              <a:endParaRPr lang="en-US" sz="1200" dirty="0">
                <a:solidFill>
                  <a:schemeClr val="accent2">
                    <a:lumMod val="75000"/>
                  </a:schemeClr>
                </a:solidFill>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le Content">
    <p:spTree>
      <p:nvGrpSpPr>
        <p:cNvPr id="1" name=""/>
        <p:cNvGrpSpPr/>
        <p:nvPr/>
      </p:nvGrpSpPr>
      <p:grpSpPr>
        <a:xfrm>
          <a:off x="0" y="0"/>
          <a:ext cx="0" cy="0"/>
          <a:chOff x="0" y="0"/>
          <a:chExt cx="0" cy="0"/>
        </a:xfrm>
      </p:grpSpPr>
      <p:sp>
        <p:nvSpPr>
          <p:cNvPr id="62" name="Rectangle"/>
          <p:cNvSpPr/>
          <p:nvPr/>
        </p:nvSpPr>
        <p:spPr>
          <a:xfrm>
            <a:off x="0" y="0"/>
            <a:ext cx="3610541" cy="5200993"/>
          </a:xfrm>
          <a:prstGeom prst="rect">
            <a:avLst/>
          </a:prstGeom>
          <a:solidFill>
            <a:srgbClr val="5A7C9B"/>
          </a:solidFill>
          <a:ln w="12700">
            <a:miter lim="400000"/>
          </a:ln>
        </p:spPr>
        <p:txBody>
          <a:bodyPr lIns="19050" tIns="19050" rIns="19050" bIns="19050" anchor="ctr"/>
          <a:lstStyle/>
          <a:p>
            <a:pPr algn="ctr">
              <a:lnSpc>
                <a:spcPct val="100000"/>
              </a:lnSpc>
              <a:spcBef>
                <a:spcPts val="0"/>
              </a:spcBef>
              <a:defRPr sz="3200">
                <a:solidFill>
                  <a:srgbClr val="000000"/>
                </a:solidFill>
                <a:latin typeface="+mn-lt"/>
                <a:ea typeface="+mn-ea"/>
                <a:cs typeface="+mn-cs"/>
                <a:sym typeface="Helvetica Light"/>
              </a:defRPr>
            </a:pPr>
            <a:endParaRPr sz="1200" dirty="0"/>
          </a:p>
        </p:txBody>
      </p:sp>
      <p:sp>
        <p:nvSpPr>
          <p:cNvPr id="63" name="Title Text"/>
          <p:cNvSpPr>
            <a:spLocks noGrp="1"/>
          </p:cNvSpPr>
          <p:nvPr>
            <p:ph type="title"/>
          </p:nvPr>
        </p:nvSpPr>
        <p:spPr>
          <a:xfrm>
            <a:off x="209013" y="1700213"/>
            <a:ext cx="3187228" cy="1743075"/>
          </a:xfrm>
          <a:prstGeom prst="rect">
            <a:avLst/>
          </a:prstGeom>
        </p:spPr>
        <p:txBody>
          <a:bodyPr/>
          <a:lstStyle>
            <a:lvl1pPr>
              <a:defRPr sz="2925">
                <a:solidFill>
                  <a:srgbClr val="D5A619"/>
                </a:solidFill>
                <a:latin typeface="Swis721 Md BT Medium" panose="020B0604020202020204" pitchFamily="34" charset="0"/>
                <a:ea typeface="Swis721 Md BT Medium" panose="020B0604020202020204" pitchFamily="34" charset="0"/>
                <a:cs typeface="Swis721 Md BT Medium" panose="020B0604020202020204" pitchFamily="34" charset="0"/>
                <a:sym typeface="Typold Condensed Medium"/>
              </a:defRPr>
            </a:lvl1pPr>
          </a:lstStyle>
          <a:p>
            <a:r>
              <a:rPr dirty="0"/>
              <a:t>Title Text</a:t>
            </a:r>
          </a:p>
        </p:txBody>
      </p:sp>
      <p:sp>
        <p:nvSpPr>
          <p:cNvPr id="64" name="Body Level One…"/>
          <p:cNvSpPr>
            <a:spLocks noGrp="1"/>
          </p:cNvSpPr>
          <p:nvPr>
            <p:ph type="body" sz="half" idx="1"/>
          </p:nvPr>
        </p:nvSpPr>
        <p:spPr>
          <a:xfrm>
            <a:off x="3938827" y="878998"/>
            <a:ext cx="4702600" cy="3385505"/>
          </a:xfrm>
          <a:prstGeom prst="rect">
            <a:avLst/>
          </a:prstGeom>
        </p:spPr>
        <p:txBody>
          <a:bodyPr/>
          <a:lstStyle>
            <a:lvl1pPr marL="0" indent="0">
              <a:lnSpc>
                <a:spcPct val="110000"/>
              </a:lnSpc>
              <a:spcBef>
                <a:spcPts val="375"/>
              </a:spcBef>
              <a:buSzTx/>
              <a:buNone/>
              <a:defRPr sz="1275">
                <a:solidFill>
                  <a:schemeClr val="accent1">
                    <a:hueOff val="-7549884"/>
                    <a:satOff val="-96212"/>
                    <a:lumOff val="-17831"/>
                  </a:schemeClr>
                </a:solidFill>
                <a:latin typeface="Swis721 BT Roman" panose="020B0504020202020204" pitchFamily="34" charset="0"/>
                <a:ea typeface="Swis721 BT Roman" panose="020B0504020202020204" pitchFamily="34" charset="0"/>
                <a:cs typeface="Swis721 BT Roman" panose="020B0504020202020204" pitchFamily="34" charset="0"/>
                <a:sym typeface="Oakes Regular"/>
              </a:defRPr>
            </a:lvl1pPr>
            <a:lvl2pPr marL="0" indent="85725">
              <a:lnSpc>
                <a:spcPct val="110000"/>
              </a:lnSpc>
              <a:spcBef>
                <a:spcPts val="375"/>
              </a:spcBef>
              <a:buSzTx/>
              <a:buNone/>
              <a:defRPr sz="1275">
                <a:solidFill>
                  <a:schemeClr val="accent1">
                    <a:hueOff val="-7549884"/>
                    <a:satOff val="-96212"/>
                    <a:lumOff val="-17831"/>
                  </a:schemeClr>
                </a:solidFill>
                <a:latin typeface="Swis721 BT Roman" panose="020B0504020202020204" pitchFamily="34" charset="0"/>
                <a:ea typeface="Swis721 BT Roman" panose="020B0504020202020204" pitchFamily="34" charset="0"/>
                <a:cs typeface="Swis721 BT Roman" panose="020B0504020202020204" pitchFamily="34" charset="0"/>
                <a:sym typeface="Oakes Regular"/>
              </a:defRPr>
            </a:lvl2pPr>
            <a:lvl3pPr marL="0" indent="171450">
              <a:lnSpc>
                <a:spcPct val="110000"/>
              </a:lnSpc>
              <a:spcBef>
                <a:spcPts val="375"/>
              </a:spcBef>
              <a:buSzTx/>
              <a:buNone/>
              <a:defRPr sz="1275">
                <a:solidFill>
                  <a:schemeClr val="accent1">
                    <a:hueOff val="-7549884"/>
                    <a:satOff val="-96212"/>
                    <a:lumOff val="-17831"/>
                  </a:schemeClr>
                </a:solidFill>
                <a:latin typeface="Swis721 BT Roman" panose="020B0504020202020204" pitchFamily="34" charset="0"/>
                <a:ea typeface="Swis721 BT Roman" panose="020B0504020202020204" pitchFamily="34" charset="0"/>
                <a:cs typeface="Swis721 BT Roman" panose="020B0504020202020204" pitchFamily="34" charset="0"/>
                <a:sym typeface="Oakes Regular"/>
              </a:defRPr>
            </a:lvl3pPr>
            <a:lvl4pPr marL="0" indent="257175">
              <a:lnSpc>
                <a:spcPct val="110000"/>
              </a:lnSpc>
              <a:spcBef>
                <a:spcPts val="375"/>
              </a:spcBef>
              <a:buSzTx/>
              <a:buNone/>
              <a:defRPr sz="1275">
                <a:solidFill>
                  <a:schemeClr val="accent1">
                    <a:hueOff val="-7549884"/>
                    <a:satOff val="-96212"/>
                    <a:lumOff val="-17831"/>
                  </a:schemeClr>
                </a:solidFill>
                <a:latin typeface="Swis721 BT Roman" panose="020B0504020202020204" pitchFamily="34" charset="0"/>
                <a:ea typeface="Swis721 BT Roman" panose="020B0504020202020204" pitchFamily="34" charset="0"/>
                <a:cs typeface="Swis721 BT Roman" panose="020B0504020202020204" pitchFamily="34" charset="0"/>
                <a:sym typeface="Oakes Regular"/>
              </a:defRPr>
            </a:lvl4pPr>
            <a:lvl5pPr marL="0" indent="342900">
              <a:lnSpc>
                <a:spcPct val="110000"/>
              </a:lnSpc>
              <a:spcBef>
                <a:spcPts val="375"/>
              </a:spcBef>
              <a:buSzTx/>
              <a:buNone/>
              <a:defRPr sz="1275">
                <a:solidFill>
                  <a:schemeClr val="accent1">
                    <a:hueOff val="-7549884"/>
                    <a:satOff val="-96212"/>
                    <a:lumOff val="-17831"/>
                  </a:schemeClr>
                </a:solidFill>
                <a:latin typeface="Swis721 BT Roman" panose="020B0504020202020204" pitchFamily="34" charset="0"/>
                <a:ea typeface="Swis721 BT Roman" panose="020B0504020202020204" pitchFamily="34" charset="0"/>
                <a:cs typeface="Swis721 BT Roman" panose="020B0504020202020204" pitchFamily="34" charset="0"/>
                <a:sym typeface="Oakes Regular"/>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extLst>
      <p:ext uri="{BB962C8B-B14F-4D97-AF65-F5344CB8AC3E}">
        <p14:creationId xmlns:p14="http://schemas.microsoft.com/office/powerpoint/2010/main" val="395985960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Divider 2">
    <p:spTree>
      <p:nvGrpSpPr>
        <p:cNvPr id="1" name=""/>
        <p:cNvGrpSpPr/>
        <p:nvPr/>
      </p:nvGrpSpPr>
      <p:grpSpPr>
        <a:xfrm>
          <a:off x="0" y="0"/>
          <a:ext cx="0" cy="0"/>
          <a:chOff x="0" y="0"/>
          <a:chExt cx="0" cy="0"/>
        </a:xfrm>
      </p:grpSpPr>
      <p:sp>
        <p:nvSpPr>
          <p:cNvPr id="38" name="Rectangle"/>
          <p:cNvSpPr/>
          <p:nvPr/>
        </p:nvSpPr>
        <p:spPr>
          <a:xfrm>
            <a:off x="341307" y="343792"/>
            <a:ext cx="8461387" cy="4455917"/>
          </a:xfrm>
          <a:prstGeom prst="rect">
            <a:avLst/>
          </a:prstGeom>
          <a:solidFill>
            <a:srgbClr val="5A7C9B"/>
          </a:solidFill>
          <a:ln w="12700">
            <a:miter lim="400000"/>
          </a:ln>
        </p:spPr>
        <p:txBody>
          <a:bodyPr lIns="19050" tIns="19050" rIns="19050" bIns="19050" anchor="ctr"/>
          <a:lstStyle/>
          <a:p>
            <a:pPr algn="ctr">
              <a:lnSpc>
                <a:spcPct val="100000"/>
              </a:lnSpc>
              <a:spcBef>
                <a:spcPts val="0"/>
              </a:spcBef>
              <a:defRPr sz="3200">
                <a:solidFill>
                  <a:srgbClr val="000000"/>
                </a:solidFill>
                <a:latin typeface="+mn-lt"/>
                <a:ea typeface="+mn-ea"/>
                <a:cs typeface="+mn-cs"/>
                <a:sym typeface="Helvetica Light"/>
              </a:defRPr>
            </a:pPr>
            <a:endParaRPr sz="1200" dirty="0"/>
          </a:p>
        </p:txBody>
      </p:sp>
      <p:sp>
        <p:nvSpPr>
          <p:cNvPr id="39" name="Title Text"/>
          <p:cNvSpPr>
            <a:spLocks noGrp="1"/>
          </p:cNvSpPr>
          <p:nvPr>
            <p:ph type="title"/>
          </p:nvPr>
        </p:nvSpPr>
        <p:spPr>
          <a:xfrm>
            <a:off x="666750" y="1887527"/>
            <a:ext cx="7810500" cy="1368447"/>
          </a:xfrm>
          <a:prstGeom prst="rect">
            <a:avLst/>
          </a:prstGeom>
        </p:spPr>
        <p:txBody>
          <a:bodyPr/>
          <a:lstStyle>
            <a:lvl1pPr>
              <a:defRPr sz="3300" cap="all" spc="528">
                <a:solidFill>
                  <a:srgbClr val="FFFFFF"/>
                </a:solidFill>
                <a:latin typeface="Swis721 Md BT Medium" panose="020B0604020202020204" pitchFamily="34" charset="0"/>
                <a:ea typeface="Swis721 Md BT Medium" panose="020B0604020202020204" pitchFamily="34" charset="0"/>
                <a:cs typeface="Swis721 Md BT Medium" panose="020B0604020202020204" pitchFamily="34" charset="0"/>
                <a:sym typeface="Typold"/>
              </a:defRPr>
            </a:lvl1pPr>
          </a:lstStyle>
          <a:p>
            <a:r>
              <a:rPr dirty="0"/>
              <a:t>Title Text</a:t>
            </a:r>
          </a:p>
        </p:txBody>
      </p:sp>
    </p:spTree>
    <p:extLst>
      <p:ext uri="{BB962C8B-B14F-4D97-AF65-F5344CB8AC3E}">
        <p14:creationId xmlns:p14="http://schemas.microsoft.com/office/powerpoint/2010/main" val="414086459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644750"/>
      </p:ext>
    </p:extLst>
  </p:cSld>
  <p:clrMapOvr>
    <a:masterClrMapping/>
  </p:clrMapOvr>
  <p:extLst>
    <p:ext uri="{DCECCB84-F9BA-43D5-87BE-67443E8EF086}">
      <p15:sldGuideLst xmlns:p15="http://schemas.microsoft.com/office/powerpoint/2012/main">
        <p15:guide id="1" orient="horz" pos="4224">
          <p15:clr>
            <a:srgbClr val="FBAE40"/>
          </p15:clr>
        </p15:guide>
        <p15:guide id="2" pos="60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811393"/>
      </p:ext>
    </p:extLst>
  </p:cSld>
  <p:clrMapOvr>
    <a:masterClrMapping/>
  </p:clrMapOvr>
  <p:extLst>
    <p:ext uri="{DCECCB84-F9BA-43D5-87BE-67443E8EF086}">
      <p15:sldGuideLst xmlns:p15="http://schemas.microsoft.com/office/powerpoint/2012/main">
        <p15:guide id="1" orient="horz" pos="384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230D3-FC14-461A-AAE2-FBD7AAE5430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64EDE92-2A13-4FBF-A6EF-D394820FC0A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1DFDE72-8FA2-43BB-9E28-4EA8C6D321D1}"/>
              </a:ext>
            </a:extLst>
          </p:cNvPr>
          <p:cNvSpPr>
            <a:spLocks noGrp="1"/>
          </p:cNvSpPr>
          <p:nvPr>
            <p:ph type="dt" sz="half" idx="10"/>
          </p:nvPr>
        </p:nvSpPr>
        <p:spPr/>
        <p:txBody>
          <a:bodyPr/>
          <a:lstStyle/>
          <a:p>
            <a:fld id="{DBE2CBC8-1A47-4A6C-8DC2-CE7D6A540A04}" type="datetimeFigureOut">
              <a:rPr lang="en-US" smtClean="0"/>
              <a:t>10/6/2022</a:t>
            </a:fld>
            <a:endParaRPr lang="en-US" dirty="0"/>
          </a:p>
        </p:txBody>
      </p:sp>
      <p:sp>
        <p:nvSpPr>
          <p:cNvPr id="5" name="Footer Placeholder 4">
            <a:extLst>
              <a:ext uri="{FF2B5EF4-FFF2-40B4-BE49-F238E27FC236}">
                <a16:creationId xmlns:a16="http://schemas.microsoft.com/office/drawing/2014/main" id="{17F0D770-9C2E-4542-9D07-08AB815FEC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0E92E0-561E-424B-9B08-014F2283F686}"/>
              </a:ext>
            </a:extLst>
          </p:cNvPr>
          <p:cNvSpPr>
            <a:spLocks noGrp="1"/>
          </p:cNvSpPr>
          <p:nvPr>
            <p:ph type="sldNum" sz="quarter" idx="12"/>
          </p:nvPr>
        </p:nvSpPr>
        <p:spPr/>
        <p:txBody>
          <a:bodyPr/>
          <a:lstStyle/>
          <a:p>
            <a:fld id="{7DE4CEFC-DD6A-4B22-8EA8-45E2ABA890AB}" type="slidenum">
              <a:rPr lang="en-US" smtClean="0"/>
              <a:t>‹#›</a:t>
            </a:fld>
            <a:endParaRPr lang="en-US" dirty="0"/>
          </a:p>
        </p:txBody>
      </p:sp>
    </p:spTree>
    <p:extLst>
      <p:ext uri="{BB962C8B-B14F-4D97-AF65-F5344CB8AC3E}">
        <p14:creationId xmlns:p14="http://schemas.microsoft.com/office/powerpoint/2010/main" val="27999974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FEDB8-EAED-4651-B272-213D9F98BA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60474A-9F18-45F9-8240-F168457CC6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DEA4E-D40E-4221-AEC6-0C2E37BB1C55}"/>
              </a:ext>
            </a:extLst>
          </p:cNvPr>
          <p:cNvSpPr>
            <a:spLocks noGrp="1"/>
          </p:cNvSpPr>
          <p:nvPr>
            <p:ph type="dt" sz="half" idx="10"/>
          </p:nvPr>
        </p:nvSpPr>
        <p:spPr/>
        <p:txBody>
          <a:bodyPr/>
          <a:lstStyle/>
          <a:p>
            <a:fld id="{DBE2CBC8-1A47-4A6C-8DC2-CE7D6A540A04}" type="datetimeFigureOut">
              <a:rPr lang="en-US" smtClean="0"/>
              <a:t>10/6/2022</a:t>
            </a:fld>
            <a:endParaRPr lang="en-US" dirty="0"/>
          </a:p>
        </p:txBody>
      </p:sp>
      <p:sp>
        <p:nvSpPr>
          <p:cNvPr id="5" name="Footer Placeholder 4">
            <a:extLst>
              <a:ext uri="{FF2B5EF4-FFF2-40B4-BE49-F238E27FC236}">
                <a16:creationId xmlns:a16="http://schemas.microsoft.com/office/drawing/2014/main" id="{13E24AFF-8B54-4FC4-8097-E27913AA46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0421AB-6503-411B-BC94-B9AB00DED688}"/>
              </a:ext>
            </a:extLst>
          </p:cNvPr>
          <p:cNvSpPr>
            <a:spLocks noGrp="1"/>
          </p:cNvSpPr>
          <p:nvPr>
            <p:ph type="sldNum" sz="quarter" idx="12"/>
          </p:nvPr>
        </p:nvSpPr>
        <p:spPr/>
        <p:txBody>
          <a:bodyPr/>
          <a:lstStyle/>
          <a:p>
            <a:fld id="{7DE4CEFC-DD6A-4B22-8EA8-45E2ABA890AB}" type="slidenum">
              <a:rPr lang="en-US" smtClean="0"/>
              <a:t>‹#›</a:t>
            </a:fld>
            <a:endParaRPr lang="en-US" dirty="0"/>
          </a:p>
        </p:txBody>
      </p:sp>
    </p:spTree>
    <p:extLst>
      <p:ext uri="{BB962C8B-B14F-4D97-AF65-F5344CB8AC3E}">
        <p14:creationId xmlns:p14="http://schemas.microsoft.com/office/powerpoint/2010/main" val="1939965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6EF15-474D-41E4-9EEF-A4D5B2DE75A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9C13C1F-12FB-42EA-8629-0FE69698EF6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950389-64CB-4A24-B0D4-4591A93CF3B6}"/>
              </a:ext>
            </a:extLst>
          </p:cNvPr>
          <p:cNvSpPr>
            <a:spLocks noGrp="1"/>
          </p:cNvSpPr>
          <p:nvPr>
            <p:ph type="dt" sz="half" idx="10"/>
          </p:nvPr>
        </p:nvSpPr>
        <p:spPr/>
        <p:txBody>
          <a:bodyPr/>
          <a:lstStyle/>
          <a:p>
            <a:fld id="{DBE2CBC8-1A47-4A6C-8DC2-CE7D6A540A04}" type="datetimeFigureOut">
              <a:rPr lang="en-US" smtClean="0"/>
              <a:t>10/6/2022</a:t>
            </a:fld>
            <a:endParaRPr lang="en-US" dirty="0"/>
          </a:p>
        </p:txBody>
      </p:sp>
      <p:sp>
        <p:nvSpPr>
          <p:cNvPr id="5" name="Footer Placeholder 4">
            <a:extLst>
              <a:ext uri="{FF2B5EF4-FFF2-40B4-BE49-F238E27FC236}">
                <a16:creationId xmlns:a16="http://schemas.microsoft.com/office/drawing/2014/main" id="{4728EA35-78D9-4071-87C2-F6A5D8D4F0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7BEAAD-BC47-43AE-AAF2-2EE2CFD99857}"/>
              </a:ext>
            </a:extLst>
          </p:cNvPr>
          <p:cNvSpPr>
            <a:spLocks noGrp="1"/>
          </p:cNvSpPr>
          <p:nvPr>
            <p:ph type="sldNum" sz="quarter" idx="12"/>
          </p:nvPr>
        </p:nvSpPr>
        <p:spPr/>
        <p:txBody>
          <a:bodyPr/>
          <a:lstStyle/>
          <a:p>
            <a:fld id="{7DE4CEFC-DD6A-4B22-8EA8-45E2ABA890AB}" type="slidenum">
              <a:rPr lang="en-US" smtClean="0"/>
              <a:t>‹#›</a:t>
            </a:fld>
            <a:endParaRPr lang="en-US" dirty="0"/>
          </a:p>
        </p:txBody>
      </p:sp>
    </p:spTree>
    <p:extLst>
      <p:ext uri="{BB962C8B-B14F-4D97-AF65-F5344CB8AC3E}">
        <p14:creationId xmlns:p14="http://schemas.microsoft.com/office/powerpoint/2010/main" val="2675124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3F082-7003-4DBC-9CA7-3F70C62B71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349FD4-FF06-42C8-AFE3-6A79794BB4C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93831A-43C2-4DC1-ABF8-FA2417F141F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73EFCF-ECD8-4C2E-985C-4C433C29451F}"/>
              </a:ext>
            </a:extLst>
          </p:cNvPr>
          <p:cNvSpPr>
            <a:spLocks noGrp="1"/>
          </p:cNvSpPr>
          <p:nvPr>
            <p:ph type="dt" sz="half" idx="10"/>
          </p:nvPr>
        </p:nvSpPr>
        <p:spPr/>
        <p:txBody>
          <a:bodyPr/>
          <a:lstStyle/>
          <a:p>
            <a:fld id="{DBE2CBC8-1A47-4A6C-8DC2-CE7D6A540A04}" type="datetimeFigureOut">
              <a:rPr lang="en-US" smtClean="0"/>
              <a:t>10/6/2022</a:t>
            </a:fld>
            <a:endParaRPr lang="en-US" dirty="0"/>
          </a:p>
        </p:txBody>
      </p:sp>
      <p:sp>
        <p:nvSpPr>
          <p:cNvPr id="6" name="Footer Placeholder 5">
            <a:extLst>
              <a:ext uri="{FF2B5EF4-FFF2-40B4-BE49-F238E27FC236}">
                <a16:creationId xmlns:a16="http://schemas.microsoft.com/office/drawing/2014/main" id="{27C09297-34BC-4089-A28B-5B28237015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29AF6F9-BAF3-41C0-99F7-48D155E90F71}"/>
              </a:ext>
            </a:extLst>
          </p:cNvPr>
          <p:cNvSpPr>
            <a:spLocks noGrp="1"/>
          </p:cNvSpPr>
          <p:nvPr>
            <p:ph type="sldNum" sz="quarter" idx="12"/>
          </p:nvPr>
        </p:nvSpPr>
        <p:spPr/>
        <p:txBody>
          <a:bodyPr/>
          <a:lstStyle/>
          <a:p>
            <a:fld id="{7DE4CEFC-DD6A-4B22-8EA8-45E2ABA890AB}" type="slidenum">
              <a:rPr lang="en-US" smtClean="0"/>
              <a:t>‹#›</a:t>
            </a:fld>
            <a:endParaRPr lang="en-US" dirty="0"/>
          </a:p>
        </p:txBody>
      </p:sp>
    </p:spTree>
    <p:extLst>
      <p:ext uri="{BB962C8B-B14F-4D97-AF65-F5344CB8AC3E}">
        <p14:creationId xmlns:p14="http://schemas.microsoft.com/office/powerpoint/2010/main" val="17398665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0B15B-1A28-4447-96B3-89496A82498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33F6F1-982D-41A3-920A-BF5DB5DC5EF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858295-63C7-48F7-A0D4-05600A9061E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FE3B93-7F4D-42A7-9C8A-C40C9E0D83A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4D4BCA1-2E6E-4267-B728-11BF611990F5}"/>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73C0EB-965C-4E56-9E1F-811FD300678E}"/>
              </a:ext>
            </a:extLst>
          </p:cNvPr>
          <p:cNvSpPr>
            <a:spLocks noGrp="1"/>
          </p:cNvSpPr>
          <p:nvPr>
            <p:ph type="dt" sz="half" idx="10"/>
          </p:nvPr>
        </p:nvSpPr>
        <p:spPr/>
        <p:txBody>
          <a:bodyPr/>
          <a:lstStyle/>
          <a:p>
            <a:fld id="{DBE2CBC8-1A47-4A6C-8DC2-CE7D6A540A04}" type="datetimeFigureOut">
              <a:rPr lang="en-US" smtClean="0"/>
              <a:t>10/6/2022</a:t>
            </a:fld>
            <a:endParaRPr lang="en-US" dirty="0"/>
          </a:p>
        </p:txBody>
      </p:sp>
      <p:sp>
        <p:nvSpPr>
          <p:cNvPr id="8" name="Footer Placeholder 7">
            <a:extLst>
              <a:ext uri="{FF2B5EF4-FFF2-40B4-BE49-F238E27FC236}">
                <a16:creationId xmlns:a16="http://schemas.microsoft.com/office/drawing/2014/main" id="{F8AAECCC-2266-4124-ACFF-BA969CD8810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9680A44-E84B-4C77-A047-F221A31427B9}"/>
              </a:ext>
            </a:extLst>
          </p:cNvPr>
          <p:cNvSpPr>
            <a:spLocks noGrp="1"/>
          </p:cNvSpPr>
          <p:nvPr>
            <p:ph type="sldNum" sz="quarter" idx="12"/>
          </p:nvPr>
        </p:nvSpPr>
        <p:spPr/>
        <p:txBody>
          <a:bodyPr/>
          <a:lstStyle/>
          <a:p>
            <a:fld id="{7DE4CEFC-DD6A-4B22-8EA8-45E2ABA890AB}" type="slidenum">
              <a:rPr lang="en-US" smtClean="0"/>
              <a:t>‹#›</a:t>
            </a:fld>
            <a:endParaRPr lang="en-US" dirty="0"/>
          </a:p>
        </p:txBody>
      </p:sp>
    </p:spTree>
    <p:extLst>
      <p:ext uri="{BB962C8B-B14F-4D97-AF65-F5344CB8AC3E}">
        <p14:creationId xmlns:p14="http://schemas.microsoft.com/office/powerpoint/2010/main" val="13662367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4AF97-C825-437F-AC66-25BB074CD9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52A268-607A-4B96-A3A5-7575D6F766AA}"/>
              </a:ext>
            </a:extLst>
          </p:cNvPr>
          <p:cNvSpPr>
            <a:spLocks noGrp="1"/>
          </p:cNvSpPr>
          <p:nvPr>
            <p:ph type="dt" sz="half" idx="10"/>
          </p:nvPr>
        </p:nvSpPr>
        <p:spPr/>
        <p:txBody>
          <a:bodyPr/>
          <a:lstStyle/>
          <a:p>
            <a:fld id="{DBE2CBC8-1A47-4A6C-8DC2-CE7D6A540A04}" type="datetimeFigureOut">
              <a:rPr lang="en-US" smtClean="0"/>
              <a:t>10/6/2022</a:t>
            </a:fld>
            <a:endParaRPr lang="en-US" dirty="0"/>
          </a:p>
        </p:txBody>
      </p:sp>
      <p:sp>
        <p:nvSpPr>
          <p:cNvPr id="4" name="Footer Placeholder 3">
            <a:extLst>
              <a:ext uri="{FF2B5EF4-FFF2-40B4-BE49-F238E27FC236}">
                <a16:creationId xmlns:a16="http://schemas.microsoft.com/office/drawing/2014/main" id="{E70FBF2B-1AA7-4357-94CA-40899D29451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87DDF48-7BFD-4E7E-9A5B-3920A523A675}"/>
              </a:ext>
            </a:extLst>
          </p:cNvPr>
          <p:cNvSpPr>
            <a:spLocks noGrp="1"/>
          </p:cNvSpPr>
          <p:nvPr>
            <p:ph type="sldNum" sz="quarter" idx="12"/>
          </p:nvPr>
        </p:nvSpPr>
        <p:spPr/>
        <p:txBody>
          <a:bodyPr/>
          <a:lstStyle/>
          <a:p>
            <a:fld id="{7DE4CEFC-DD6A-4B22-8EA8-45E2ABA890AB}" type="slidenum">
              <a:rPr lang="en-US" smtClean="0"/>
              <a:t>‹#›</a:t>
            </a:fld>
            <a:endParaRPr lang="en-US" dirty="0"/>
          </a:p>
        </p:txBody>
      </p:sp>
    </p:spTree>
    <p:extLst>
      <p:ext uri="{BB962C8B-B14F-4D97-AF65-F5344CB8AC3E}">
        <p14:creationId xmlns:p14="http://schemas.microsoft.com/office/powerpoint/2010/main" val="1772153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6721" y="57150"/>
            <a:ext cx="8305800" cy="561975"/>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bg1"/>
                </a:solidFill>
                <a:effectLst/>
                <a:latin typeface="+mj-lt"/>
                <a:ea typeface="+mj-ea"/>
                <a:cs typeface="+mj-cs"/>
              </a:defRPr>
            </a:lvl1pPr>
          </a:lstStyle>
          <a:p>
            <a:r>
              <a:rPr kumimoji="0" lang="en-US"/>
              <a:t>Click to edit Master title style</a:t>
            </a:r>
          </a:p>
        </p:txBody>
      </p:sp>
      <p:grpSp>
        <p:nvGrpSpPr>
          <p:cNvPr id="6" name="Group 5">
            <a:extLst>
              <a:ext uri="{FF2B5EF4-FFF2-40B4-BE49-F238E27FC236}">
                <a16:creationId xmlns:a16="http://schemas.microsoft.com/office/drawing/2014/main" id="{908F4425-915A-4360-AC48-12D0CB0E565E}"/>
              </a:ext>
            </a:extLst>
          </p:cNvPr>
          <p:cNvGrpSpPr/>
          <p:nvPr userDrawn="1"/>
        </p:nvGrpSpPr>
        <p:grpSpPr>
          <a:xfrm>
            <a:off x="16379" y="4771761"/>
            <a:ext cx="2456503" cy="409899"/>
            <a:chOff x="16379" y="4771761"/>
            <a:chExt cx="2456503" cy="409899"/>
          </a:xfrm>
        </p:grpSpPr>
        <p:pic>
          <p:nvPicPr>
            <p:cNvPr id="7" name="Picture 6">
              <a:extLst>
                <a:ext uri="{FF2B5EF4-FFF2-40B4-BE49-F238E27FC236}">
                  <a16:creationId xmlns:a16="http://schemas.microsoft.com/office/drawing/2014/main" id="{7AA4DA58-1F8F-40FF-B2B2-0EA7A4BFB29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379" y="4771761"/>
              <a:ext cx="911593" cy="287911"/>
            </a:xfrm>
            <a:prstGeom prst="rect">
              <a:avLst/>
            </a:prstGeom>
          </p:spPr>
        </p:pic>
        <p:sp>
          <p:nvSpPr>
            <p:cNvPr id="9" name="TextBox 8">
              <a:extLst>
                <a:ext uri="{FF2B5EF4-FFF2-40B4-BE49-F238E27FC236}">
                  <a16:creationId xmlns:a16="http://schemas.microsoft.com/office/drawing/2014/main" id="{B5B4D9F6-3F8F-4672-BEE9-74BA19833A2A}"/>
                </a:ext>
              </a:extLst>
            </p:cNvPr>
            <p:cNvSpPr txBox="1"/>
            <p:nvPr userDrawn="1"/>
          </p:nvSpPr>
          <p:spPr>
            <a:xfrm>
              <a:off x="990600" y="4781550"/>
              <a:ext cx="1482282" cy="400110"/>
            </a:xfrm>
            <a:prstGeom prst="rect">
              <a:avLst/>
            </a:prstGeom>
            <a:noFill/>
          </p:spPr>
          <p:txBody>
            <a:bodyPr wrap="square">
              <a:spAutoFit/>
            </a:bodyPr>
            <a:lstStyle/>
            <a:p>
              <a:pPr marR="0" algn="l" rtl="0"/>
              <a:r>
                <a:rPr lang="en-US" sz="1200" b="0" i="0" u="none" strike="noStrike" baseline="30000" dirty="0">
                  <a:solidFill>
                    <a:schemeClr val="accent2">
                      <a:lumMod val="75000"/>
                    </a:schemeClr>
                  </a:solidFill>
                  <a:latin typeface="Arial Rounded MT Bold" panose="020F0704030504030204" pitchFamily="34" charset="0"/>
                </a:rPr>
                <a:t>NARPM Annual Convention &amp; Trade Show</a:t>
              </a:r>
              <a:endParaRPr lang="en-US" sz="1200" dirty="0">
                <a:solidFill>
                  <a:schemeClr val="accent2">
                    <a:lumMod val="75000"/>
                  </a:schemeClr>
                </a:solidFill>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1A68F8-FA7E-4575-8625-09BF49E71930}"/>
              </a:ext>
            </a:extLst>
          </p:cNvPr>
          <p:cNvSpPr>
            <a:spLocks noGrp="1"/>
          </p:cNvSpPr>
          <p:nvPr>
            <p:ph type="dt" sz="half" idx="10"/>
          </p:nvPr>
        </p:nvSpPr>
        <p:spPr/>
        <p:txBody>
          <a:bodyPr/>
          <a:lstStyle/>
          <a:p>
            <a:fld id="{DBE2CBC8-1A47-4A6C-8DC2-CE7D6A540A04}" type="datetimeFigureOut">
              <a:rPr lang="en-US" smtClean="0"/>
              <a:t>10/6/2022</a:t>
            </a:fld>
            <a:endParaRPr lang="en-US" dirty="0"/>
          </a:p>
        </p:txBody>
      </p:sp>
      <p:sp>
        <p:nvSpPr>
          <p:cNvPr id="3" name="Footer Placeholder 2">
            <a:extLst>
              <a:ext uri="{FF2B5EF4-FFF2-40B4-BE49-F238E27FC236}">
                <a16:creationId xmlns:a16="http://schemas.microsoft.com/office/drawing/2014/main" id="{1EF90979-D780-491C-9DC4-768A9AA7ACE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47E2783-E6B4-4CD5-8FEB-B56165E41A5B}"/>
              </a:ext>
            </a:extLst>
          </p:cNvPr>
          <p:cNvSpPr>
            <a:spLocks noGrp="1"/>
          </p:cNvSpPr>
          <p:nvPr>
            <p:ph type="sldNum" sz="quarter" idx="12"/>
          </p:nvPr>
        </p:nvSpPr>
        <p:spPr/>
        <p:txBody>
          <a:bodyPr/>
          <a:lstStyle/>
          <a:p>
            <a:fld id="{7DE4CEFC-DD6A-4B22-8EA8-45E2ABA890AB}" type="slidenum">
              <a:rPr lang="en-US" smtClean="0"/>
              <a:t>‹#›</a:t>
            </a:fld>
            <a:endParaRPr lang="en-US" dirty="0"/>
          </a:p>
        </p:txBody>
      </p:sp>
    </p:spTree>
    <p:extLst>
      <p:ext uri="{BB962C8B-B14F-4D97-AF65-F5344CB8AC3E}">
        <p14:creationId xmlns:p14="http://schemas.microsoft.com/office/powerpoint/2010/main" val="25635780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40395-3179-424C-8AA0-9AD23A6CECE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06BC31F-3AF2-4EF4-97ED-5ACA84CCB80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07F1FB-8131-4F33-BED4-E81F3E0EDB0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0A6DC71-64DC-4B09-850F-67F35C7C6E67}"/>
              </a:ext>
            </a:extLst>
          </p:cNvPr>
          <p:cNvSpPr>
            <a:spLocks noGrp="1"/>
          </p:cNvSpPr>
          <p:nvPr>
            <p:ph type="dt" sz="half" idx="10"/>
          </p:nvPr>
        </p:nvSpPr>
        <p:spPr/>
        <p:txBody>
          <a:bodyPr/>
          <a:lstStyle/>
          <a:p>
            <a:fld id="{DBE2CBC8-1A47-4A6C-8DC2-CE7D6A540A04}" type="datetimeFigureOut">
              <a:rPr lang="en-US" smtClean="0"/>
              <a:t>10/6/2022</a:t>
            </a:fld>
            <a:endParaRPr lang="en-US" dirty="0"/>
          </a:p>
        </p:txBody>
      </p:sp>
      <p:sp>
        <p:nvSpPr>
          <p:cNvPr id="6" name="Footer Placeholder 5">
            <a:extLst>
              <a:ext uri="{FF2B5EF4-FFF2-40B4-BE49-F238E27FC236}">
                <a16:creationId xmlns:a16="http://schemas.microsoft.com/office/drawing/2014/main" id="{876DC5BE-5B82-4033-A012-61E75FF188F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6545B76-60D8-4172-BBD5-0CDA77FF9D6B}"/>
              </a:ext>
            </a:extLst>
          </p:cNvPr>
          <p:cNvSpPr>
            <a:spLocks noGrp="1"/>
          </p:cNvSpPr>
          <p:nvPr>
            <p:ph type="sldNum" sz="quarter" idx="12"/>
          </p:nvPr>
        </p:nvSpPr>
        <p:spPr/>
        <p:txBody>
          <a:bodyPr/>
          <a:lstStyle/>
          <a:p>
            <a:fld id="{7DE4CEFC-DD6A-4B22-8EA8-45E2ABA890AB}" type="slidenum">
              <a:rPr lang="en-US" smtClean="0"/>
              <a:t>‹#›</a:t>
            </a:fld>
            <a:endParaRPr lang="en-US" dirty="0"/>
          </a:p>
        </p:txBody>
      </p:sp>
    </p:spTree>
    <p:extLst>
      <p:ext uri="{BB962C8B-B14F-4D97-AF65-F5344CB8AC3E}">
        <p14:creationId xmlns:p14="http://schemas.microsoft.com/office/powerpoint/2010/main" val="30967186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D699D-8F3D-48F2-A728-5C436FC2428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BEC6F57-FD74-4DA7-9027-4B58979C7D9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B604BAC4-8A03-4129-945B-AAB07EAD7A5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B6104A7-69DE-40A0-BB77-4CC9CBFD45BD}"/>
              </a:ext>
            </a:extLst>
          </p:cNvPr>
          <p:cNvSpPr>
            <a:spLocks noGrp="1"/>
          </p:cNvSpPr>
          <p:nvPr>
            <p:ph type="dt" sz="half" idx="10"/>
          </p:nvPr>
        </p:nvSpPr>
        <p:spPr/>
        <p:txBody>
          <a:bodyPr/>
          <a:lstStyle/>
          <a:p>
            <a:fld id="{DBE2CBC8-1A47-4A6C-8DC2-CE7D6A540A04}" type="datetimeFigureOut">
              <a:rPr lang="en-US" smtClean="0"/>
              <a:t>10/6/2022</a:t>
            </a:fld>
            <a:endParaRPr lang="en-US" dirty="0"/>
          </a:p>
        </p:txBody>
      </p:sp>
      <p:sp>
        <p:nvSpPr>
          <p:cNvPr id="6" name="Footer Placeholder 5">
            <a:extLst>
              <a:ext uri="{FF2B5EF4-FFF2-40B4-BE49-F238E27FC236}">
                <a16:creationId xmlns:a16="http://schemas.microsoft.com/office/drawing/2014/main" id="{6C5D7659-1401-4471-82D6-E22082DDE65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1155501-21BD-44C6-9DC7-D8C3EB099E5F}"/>
              </a:ext>
            </a:extLst>
          </p:cNvPr>
          <p:cNvSpPr>
            <a:spLocks noGrp="1"/>
          </p:cNvSpPr>
          <p:nvPr>
            <p:ph type="sldNum" sz="quarter" idx="12"/>
          </p:nvPr>
        </p:nvSpPr>
        <p:spPr/>
        <p:txBody>
          <a:bodyPr/>
          <a:lstStyle/>
          <a:p>
            <a:fld id="{7DE4CEFC-DD6A-4B22-8EA8-45E2ABA890AB}" type="slidenum">
              <a:rPr lang="en-US" smtClean="0"/>
              <a:t>‹#›</a:t>
            </a:fld>
            <a:endParaRPr lang="en-US" dirty="0"/>
          </a:p>
        </p:txBody>
      </p:sp>
    </p:spTree>
    <p:extLst>
      <p:ext uri="{BB962C8B-B14F-4D97-AF65-F5344CB8AC3E}">
        <p14:creationId xmlns:p14="http://schemas.microsoft.com/office/powerpoint/2010/main" val="41856393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5350D-3349-461E-8D93-14F2A445C7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5573E-AC21-4AAB-9F0A-3AA6109CC5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CD228-562D-4F6C-B72D-CBB6435F4DAF}"/>
              </a:ext>
            </a:extLst>
          </p:cNvPr>
          <p:cNvSpPr>
            <a:spLocks noGrp="1"/>
          </p:cNvSpPr>
          <p:nvPr>
            <p:ph type="dt" sz="half" idx="10"/>
          </p:nvPr>
        </p:nvSpPr>
        <p:spPr/>
        <p:txBody>
          <a:bodyPr/>
          <a:lstStyle/>
          <a:p>
            <a:fld id="{DBE2CBC8-1A47-4A6C-8DC2-CE7D6A540A04}" type="datetimeFigureOut">
              <a:rPr lang="en-US" smtClean="0"/>
              <a:t>10/6/2022</a:t>
            </a:fld>
            <a:endParaRPr lang="en-US" dirty="0"/>
          </a:p>
        </p:txBody>
      </p:sp>
      <p:sp>
        <p:nvSpPr>
          <p:cNvPr id="5" name="Footer Placeholder 4">
            <a:extLst>
              <a:ext uri="{FF2B5EF4-FFF2-40B4-BE49-F238E27FC236}">
                <a16:creationId xmlns:a16="http://schemas.microsoft.com/office/drawing/2014/main" id="{2555FF63-BD26-4B61-A01D-3D0B35FF8C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04584E-7823-48D9-9F25-ED4E9B42E002}"/>
              </a:ext>
            </a:extLst>
          </p:cNvPr>
          <p:cNvSpPr>
            <a:spLocks noGrp="1"/>
          </p:cNvSpPr>
          <p:nvPr>
            <p:ph type="sldNum" sz="quarter" idx="12"/>
          </p:nvPr>
        </p:nvSpPr>
        <p:spPr/>
        <p:txBody>
          <a:bodyPr/>
          <a:lstStyle/>
          <a:p>
            <a:fld id="{7DE4CEFC-DD6A-4B22-8EA8-45E2ABA890AB}" type="slidenum">
              <a:rPr lang="en-US" smtClean="0"/>
              <a:t>‹#›</a:t>
            </a:fld>
            <a:endParaRPr lang="en-US" dirty="0"/>
          </a:p>
        </p:txBody>
      </p:sp>
    </p:spTree>
    <p:extLst>
      <p:ext uri="{BB962C8B-B14F-4D97-AF65-F5344CB8AC3E}">
        <p14:creationId xmlns:p14="http://schemas.microsoft.com/office/powerpoint/2010/main" val="42307320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FE8356-E8AE-4DD3-A57F-7540A472509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1543F-7F4B-4716-8451-E54978226193}"/>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3E2E8E-DCD6-4766-9228-18D364280D8D}"/>
              </a:ext>
            </a:extLst>
          </p:cNvPr>
          <p:cNvSpPr>
            <a:spLocks noGrp="1"/>
          </p:cNvSpPr>
          <p:nvPr>
            <p:ph type="dt" sz="half" idx="10"/>
          </p:nvPr>
        </p:nvSpPr>
        <p:spPr/>
        <p:txBody>
          <a:bodyPr/>
          <a:lstStyle/>
          <a:p>
            <a:fld id="{DBE2CBC8-1A47-4A6C-8DC2-CE7D6A540A04}" type="datetimeFigureOut">
              <a:rPr lang="en-US" smtClean="0"/>
              <a:t>10/6/2022</a:t>
            </a:fld>
            <a:endParaRPr lang="en-US" dirty="0"/>
          </a:p>
        </p:txBody>
      </p:sp>
      <p:sp>
        <p:nvSpPr>
          <p:cNvPr id="5" name="Footer Placeholder 4">
            <a:extLst>
              <a:ext uri="{FF2B5EF4-FFF2-40B4-BE49-F238E27FC236}">
                <a16:creationId xmlns:a16="http://schemas.microsoft.com/office/drawing/2014/main" id="{7209DC03-2255-4D63-93D5-AD7C3694D9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8DF1E4-2F0D-447C-8052-07BCF81F24E9}"/>
              </a:ext>
            </a:extLst>
          </p:cNvPr>
          <p:cNvSpPr>
            <a:spLocks noGrp="1"/>
          </p:cNvSpPr>
          <p:nvPr>
            <p:ph type="sldNum" sz="quarter" idx="12"/>
          </p:nvPr>
        </p:nvSpPr>
        <p:spPr/>
        <p:txBody>
          <a:bodyPr/>
          <a:lstStyle/>
          <a:p>
            <a:fld id="{7DE4CEFC-DD6A-4B22-8EA8-45E2ABA890AB}" type="slidenum">
              <a:rPr lang="en-US" smtClean="0"/>
              <a:t>‹#›</a:t>
            </a:fld>
            <a:endParaRPr lang="en-US" dirty="0"/>
          </a:p>
        </p:txBody>
      </p:sp>
    </p:spTree>
    <p:extLst>
      <p:ext uri="{BB962C8B-B14F-4D97-AF65-F5344CB8AC3E}">
        <p14:creationId xmlns:p14="http://schemas.microsoft.com/office/powerpoint/2010/main" val="21923068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Title Content">
    <p:spTree>
      <p:nvGrpSpPr>
        <p:cNvPr id="1" name=""/>
        <p:cNvGrpSpPr/>
        <p:nvPr/>
      </p:nvGrpSpPr>
      <p:grpSpPr>
        <a:xfrm>
          <a:off x="0" y="0"/>
          <a:ext cx="0" cy="0"/>
          <a:chOff x="0" y="0"/>
          <a:chExt cx="0" cy="0"/>
        </a:xfrm>
      </p:grpSpPr>
      <p:sp>
        <p:nvSpPr>
          <p:cNvPr id="62" name="Rectangle"/>
          <p:cNvSpPr/>
          <p:nvPr/>
        </p:nvSpPr>
        <p:spPr>
          <a:xfrm>
            <a:off x="0" y="0"/>
            <a:ext cx="3610541" cy="5200993"/>
          </a:xfrm>
          <a:prstGeom prst="rect">
            <a:avLst/>
          </a:prstGeom>
          <a:solidFill>
            <a:srgbClr val="5A7C9B"/>
          </a:solidFill>
          <a:ln w="12700">
            <a:miter lim="400000"/>
          </a:ln>
        </p:spPr>
        <p:txBody>
          <a:bodyPr lIns="19050" tIns="19050" rIns="19050" bIns="19050" anchor="ctr"/>
          <a:lstStyle/>
          <a:p>
            <a:pPr algn="ctr">
              <a:lnSpc>
                <a:spcPct val="100000"/>
              </a:lnSpc>
              <a:spcBef>
                <a:spcPts val="0"/>
              </a:spcBef>
              <a:defRPr sz="3200">
                <a:solidFill>
                  <a:srgbClr val="000000"/>
                </a:solidFill>
                <a:latin typeface="+mn-lt"/>
                <a:ea typeface="+mn-ea"/>
                <a:cs typeface="+mn-cs"/>
                <a:sym typeface="Helvetica Light"/>
              </a:defRPr>
            </a:pPr>
            <a:endParaRPr sz="1200" dirty="0"/>
          </a:p>
        </p:txBody>
      </p:sp>
      <p:sp>
        <p:nvSpPr>
          <p:cNvPr id="63" name="Title Text"/>
          <p:cNvSpPr>
            <a:spLocks noGrp="1"/>
          </p:cNvSpPr>
          <p:nvPr>
            <p:ph type="title"/>
          </p:nvPr>
        </p:nvSpPr>
        <p:spPr>
          <a:xfrm>
            <a:off x="209013" y="1700213"/>
            <a:ext cx="3187228" cy="1743075"/>
          </a:xfrm>
          <a:prstGeom prst="rect">
            <a:avLst/>
          </a:prstGeom>
        </p:spPr>
        <p:txBody>
          <a:bodyPr/>
          <a:lstStyle>
            <a:lvl1pPr>
              <a:defRPr sz="2925">
                <a:solidFill>
                  <a:srgbClr val="D5A619"/>
                </a:solidFill>
                <a:latin typeface="Swis721 Md BT Medium" panose="020B0604020202020204" pitchFamily="34" charset="0"/>
                <a:ea typeface="Swis721 Md BT Medium" panose="020B0604020202020204" pitchFamily="34" charset="0"/>
                <a:cs typeface="Swis721 Md BT Medium" panose="020B0604020202020204" pitchFamily="34" charset="0"/>
                <a:sym typeface="Typold Condensed Medium"/>
              </a:defRPr>
            </a:lvl1pPr>
          </a:lstStyle>
          <a:p>
            <a:r>
              <a:rPr dirty="0"/>
              <a:t>Title Text</a:t>
            </a:r>
          </a:p>
        </p:txBody>
      </p:sp>
      <p:sp>
        <p:nvSpPr>
          <p:cNvPr id="64" name="Body Level One…"/>
          <p:cNvSpPr>
            <a:spLocks noGrp="1"/>
          </p:cNvSpPr>
          <p:nvPr>
            <p:ph type="body" sz="half" idx="1"/>
          </p:nvPr>
        </p:nvSpPr>
        <p:spPr>
          <a:xfrm>
            <a:off x="3938827" y="878998"/>
            <a:ext cx="4702600" cy="3385505"/>
          </a:xfrm>
          <a:prstGeom prst="rect">
            <a:avLst/>
          </a:prstGeom>
        </p:spPr>
        <p:txBody>
          <a:bodyPr/>
          <a:lstStyle>
            <a:lvl1pPr marL="0" indent="0">
              <a:lnSpc>
                <a:spcPct val="110000"/>
              </a:lnSpc>
              <a:spcBef>
                <a:spcPts val="375"/>
              </a:spcBef>
              <a:buSzTx/>
              <a:buNone/>
              <a:defRPr sz="1275">
                <a:solidFill>
                  <a:schemeClr val="accent1">
                    <a:hueOff val="-7549884"/>
                    <a:satOff val="-96212"/>
                    <a:lumOff val="-17831"/>
                  </a:schemeClr>
                </a:solidFill>
                <a:latin typeface="Swis721 BT Roman" panose="020B0504020202020204" pitchFamily="34" charset="0"/>
                <a:ea typeface="Swis721 BT Roman" panose="020B0504020202020204" pitchFamily="34" charset="0"/>
                <a:cs typeface="Swis721 BT Roman" panose="020B0504020202020204" pitchFamily="34" charset="0"/>
                <a:sym typeface="Oakes Regular"/>
              </a:defRPr>
            </a:lvl1pPr>
            <a:lvl2pPr marL="0" indent="85725">
              <a:lnSpc>
                <a:spcPct val="110000"/>
              </a:lnSpc>
              <a:spcBef>
                <a:spcPts val="375"/>
              </a:spcBef>
              <a:buSzTx/>
              <a:buNone/>
              <a:defRPr sz="1275">
                <a:solidFill>
                  <a:schemeClr val="accent1">
                    <a:hueOff val="-7549884"/>
                    <a:satOff val="-96212"/>
                    <a:lumOff val="-17831"/>
                  </a:schemeClr>
                </a:solidFill>
                <a:latin typeface="Swis721 BT Roman" panose="020B0504020202020204" pitchFamily="34" charset="0"/>
                <a:ea typeface="Swis721 BT Roman" panose="020B0504020202020204" pitchFamily="34" charset="0"/>
                <a:cs typeface="Swis721 BT Roman" panose="020B0504020202020204" pitchFamily="34" charset="0"/>
                <a:sym typeface="Oakes Regular"/>
              </a:defRPr>
            </a:lvl2pPr>
            <a:lvl3pPr marL="0" indent="171450">
              <a:lnSpc>
                <a:spcPct val="110000"/>
              </a:lnSpc>
              <a:spcBef>
                <a:spcPts val="375"/>
              </a:spcBef>
              <a:buSzTx/>
              <a:buNone/>
              <a:defRPr sz="1275">
                <a:solidFill>
                  <a:schemeClr val="accent1">
                    <a:hueOff val="-7549884"/>
                    <a:satOff val="-96212"/>
                    <a:lumOff val="-17831"/>
                  </a:schemeClr>
                </a:solidFill>
                <a:latin typeface="Swis721 BT Roman" panose="020B0504020202020204" pitchFamily="34" charset="0"/>
                <a:ea typeface="Swis721 BT Roman" panose="020B0504020202020204" pitchFamily="34" charset="0"/>
                <a:cs typeface="Swis721 BT Roman" panose="020B0504020202020204" pitchFamily="34" charset="0"/>
                <a:sym typeface="Oakes Regular"/>
              </a:defRPr>
            </a:lvl3pPr>
            <a:lvl4pPr marL="0" indent="257175">
              <a:lnSpc>
                <a:spcPct val="110000"/>
              </a:lnSpc>
              <a:spcBef>
                <a:spcPts val="375"/>
              </a:spcBef>
              <a:buSzTx/>
              <a:buNone/>
              <a:defRPr sz="1275">
                <a:solidFill>
                  <a:schemeClr val="accent1">
                    <a:hueOff val="-7549884"/>
                    <a:satOff val="-96212"/>
                    <a:lumOff val="-17831"/>
                  </a:schemeClr>
                </a:solidFill>
                <a:latin typeface="Swis721 BT Roman" panose="020B0504020202020204" pitchFamily="34" charset="0"/>
                <a:ea typeface="Swis721 BT Roman" panose="020B0504020202020204" pitchFamily="34" charset="0"/>
                <a:cs typeface="Swis721 BT Roman" panose="020B0504020202020204" pitchFamily="34" charset="0"/>
                <a:sym typeface="Oakes Regular"/>
              </a:defRPr>
            </a:lvl4pPr>
            <a:lvl5pPr marL="0" indent="342900">
              <a:lnSpc>
                <a:spcPct val="110000"/>
              </a:lnSpc>
              <a:spcBef>
                <a:spcPts val="375"/>
              </a:spcBef>
              <a:buSzTx/>
              <a:buNone/>
              <a:defRPr sz="1275">
                <a:solidFill>
                  <a:schemeClr val="accent1">
                    <a:hueOff val="-7549884"/>
                    <a:satOff val="-96212"/>
                    <a:lumOff val="-17831"/>
                  </a:schemeClr>
                </a:solidFill>
                <a:latin typeface="Swis721 BT Roman" panose="020B0504020202020204" pitchFamily="34" charset="0"/>
                <a:ea typeface="Swis721 BT Roman" panose="020B0504020202020204" pitchFamily="34" charset="0"/>
                <a:cs typeface="Swis721 BT Roman" panose="020B0504020202020204" pitchFamily="34" charset="0"/>
                <a:sym typeface="Oakes Regular"/>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extLst>
      <p:ext uri="{BB962C8B-B14F-4D97-AF65-F5344CB8AC3E}">
        <p14:creationId xmlns:p14="http://schemas.microsoft.com/office/powerpoint/2010/main" val="19005316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Divider 1">
    <p:spTree>
      <p:nvGrpSpPr>
        <p:cNvPr id="1" name=""/>
        <p:cNvGrpSpPr/>
        <p:nvPr/>
      </p:nvGrpSpPr>
      <p:grpSpPr>
        <a:xfrm>
          <a:off x="0" y="0"/>
          <a:ext cx="0" cy="0"/>
          <a:chOff x="0" y="0"/>
          <a:chExt cx="0" cy="0"/>
        </a:xfrm>
      </p:grpSpPr>
      <p:sp>
        <p:nvSpPr>
          <p:cNvPr id="26" name="Rectangle"/>
          <p:cNvSpPr/>
          <p:nvPr/>
        </p:nvSpPr>
        <p:spPr>
          <a:xfrm>
            <a:off x="341307" y="343792"/>
            <a:ext cx="8461387" cy="4455917"/>
          </a:xfrm>
          <a:prstGeom prst="rect">
            <a:avLst/>
          </a:prstGeom>
          <a:solidFill>
            <a:srgbClr val="5A7C9B"/>
          </a:solidFill>
          <a:ln w="12700">
            <a:miter lim="400000"/>
          </a:ln>
        </p:spPr>
        <p:txBody>
          <a:bodyPr lIns="19050" tIns="19050" rIns="19050" bIns="19050" anchor="ctr"/>
          <a:lstStyle/>
          <a:p>
            <a:pPr algn="ctr">
              <a:lnSpc>
                <a:spcPct val="100000"/>
              </a:lnSpc>
              <a:spcBef>
                <a:spcPts val="0"/>
              </a:spcBef>
              <a:defRPr sz="3200">
                <a:solidFill>
                  <a:srgbClr val="000000"/>
                </a:solidFill>
                <a:latin typeface="+mn-lt"/>
                <a:ea typeface="+mn-ea"/>
                <a:cs typeface="+mn-cs"/>
                <a:sym typeface="Helvetica Light"/>
              </a:defRPr>
            </a:pPr>
            <a:endParaRPr sz="1200" dirty="0"/>
          </a:p>
        </p:txBody>
      </p:sp>
      <p:sp>
        <p:nvSpPr>
          <p:cNvPr id="27" name="Title Text"/>
          <p:cNvSpPr>
            <a:spLocks noGrp="1"/>
          </p:cNvSpPr>
          <p:nvPr>
            <p:ph type="title"/>
          </p:nvPr>
        </p:nvSpPr>
        <p:spPr>
          <a:xfrm>
            <a:off x="666750" y="1887527"/>
            <a:ext cx="7810500" cy="1368447"/>
          </a:xfrm>
          <a:prstGeom prst="rect">
            <a:avLst/>
          </a:prstGeom>
        </p:spPr>
        <p:txBody>
          <a:bodyPr/>
          <a:lstStyle>
            <a:lvl1pPr>
              <a:defRPr sz="3300" cap="all" spc="528">
                <a:solidFill>
                  <a:srgbClr val="D5A619"/>
                </a:solidFill>
                <a:latin typeface="Swis721 Md BT Medium" panose="020B0604020202020204" pitchFamily="34" charset="0"/>
                <a:ea typeface="Swis721 Md BT Medium" panose="020B0604020202020204" pitchFamily="34" charset="0"/>
                <a:cs typeface="Swis721 Md BT Medium" panose="020B0604020202020204" pitchFamily="34" charset="0"/>
                <a:sym typeface="Typold"/>
              </a:defRPr>
            </a:lvl1pPr>
          </a:lstStyle>
          <a:p>
            <a:r>
              <a:rPr dirty="0"/>
              <a:t>Title Text</a:t>
            </a:r>
          </a:p>
        </p:txBody>
      </p:sp>
      <p:sp>
        <p:nvSpPr>
          <p:cNvPr id="30" name="|"/>
          <p:cNvSpPr/>
          <p:nvPr/>
        </p:nvSpPr>
        <p:spPr>
          <a:xfrm>
            <a:off x="8683560" y="4857498"/>
            <a:ext cx="82202" cy="102016"/>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lnSpc>
                <a:spcPct val="100000"/>
              </a:lnSpc>
              <a:spcBef>
                <a:spcPts val="0"/>
              </a:spcBef>
              <a:defRPr sz="1100" spc="33">
                <a:solidFill>
                  <a:schemeClr val="accent4">
                    <a:hueOff val="4733250"/>
                    <a:satOff val="-86081"/>
                  </a:schemeClr>
                </a:solidFill>
                <a:latin typeface="Typold Condensed Regular"/>
                <a:ea typeface="Typold Condensed Regular"/>
                <a:cs typeface="Typold Condensed Regular"/>
                <a:sym typeface="Typold Condensed Regular"/>
              </a:defRPr>
            </a:lvl1pPr>
          </a:lstStyle>
          <a:p>
            <a:r>
              <a:rPr sz="413" dirty="0"/>
              <a:t> |</a:t>
            </a:r>
          </a:p>
        </p:txBody>
      </p:sp>
    </p:spTree>
    <p:extLst>
      <p:ext uri="{BB962C8B-B14F-4D97-AF65-F5344CB8AC3E}">
        <p14:creationId xmlns:p14="http://schemas.microsoft.com/office/powerpoint/2010/main" val="348984952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76350"/>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dirty="0"/>
              <a:t>Click to edit Master title style</a:t>
            </a:r>
          </a:p>
        </p:txBody>
      </p:sp>
      <p:sp>
        <p:nvSpPr>
          <p:cNvPr id="3" name="Text Placeholder 2"/>
          <p:cNvSpPr>
            <a:spLocks noGrp="1"/>
          </p:cNvSpPr>
          <p:nvPr>
            <p:ph type="body" idx="2"/>
          </p:nvPr>
        </p:nvSpPr>
        <p:spPr>
          <a:xfrm>
            <a:off x="685800" y="2190750"/>
            <a:ext cx="2743200" cy="249555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dirty="0"/>
              <a:t>Click to edit Master text styles</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Title 1"/>
          <p:cNvSpPr txBox="1">
            <a:spLocks/>
          </p:cNvSpPr>
          <p:nvPr userDrawn="1"/>
        </p:nvSpPr>
        <p:spPr>
          <a:xfrm>
            <a:off x="447708" y="91205"/>
            <a:ext cx="8229600" cy="499345"/>
          </a:xfrm>
          <a:prstGeom prst="rect">
            <a:avLst/>
          </a:prstGeom>
        </p:spPr>
        <p:txBody>
          <a:bodyPr vert="horz" lIns="0" rIns="0" bIns="0" anchor="b">
            <a:normAutofit fontScale="70000" lnSpcReduction="20000"/>
          </a:bodyPr>
          <a:lstStyle>
            <a:lvl1pPr algn="l" rtl="0" eaLnBrk="1" latinLnBrk="0" hangingPunct="1">
              <a:spcBef>
                <a:spcPct val="0"/>
              </a:spcBef>
              <a:buNone/>
              <a:defRPr kumimoji="0" sz="5000" b="0" kern="1200">
                <a:ln>
                  <a:noFill/>
                </a:ln>
                <a:solidFill>
                  <a:schemeClr val="bg1"/>
                </a:solidFill>
                <a:effectLst/>
                <a:latin typeface="Arial" panose="020B0604020202020204" pitchFamily="34" charset="0"/>
                <a:ea typeface="+mj-ea"/>
                <a:cs typeface="Arial" panose="020B0604020202020204" pitchFamily="34" charset="0"/>
              </a:defRPr>
            </a:lvl1pPr>
          </a:lstStyle>
          <a:p>
            <a:r>
              <a:rPr lang="en-US" dirty="0"/>
              <a:t>Click to edit Master title style</a:t>
            </a:r>
          </a:p>
        </p:txBody>
      </p:sp>
      <p:grpSp>
        <p:nvGrpSpPr>
          <p:cNvPr id="8" name="Group 7">
            <a:extLst>
              <a:ext uri="{FF2B5EF4-FFF2-40B4-BE49-F238E27FC236}">
                <a16:creationId xmlns:a16="http://schemas.microsoft.com/office/drawing/2014/main" id="{7F5990D0-97E6-4553-B473-1B6786C315F2}"/>
              </a:ext>
            </a:extLst>
          </p:cNvPr>
          <p:cNvGrpSpPr/>
          <p:nvPr userDrawn="1"/>
        </p:nvGrpSpPr>
        <p:grpSpPr>
          <a:xfrm>
            <a:off x="16379" y="4771761"/>
            <a:ext cx="2456503" cy="409899"/>
            <a:chOff x="16379" y="4771761"/>
            <a:chExt cx="2456503" cy="409899"/>
          </a:xfrm>
        </p:grpSpPr>
        <p:pic>
          <p:nvPicPr>
            <p:cNvPr id="9" name="Picture 8">
              <a:extLst>
                <a:ext uri="{FF2B5EF4-FFF2-40B4-BE49-F238E27FC236}">
                  <a16:creationId xmlns:a16="http://schemas.microsoft.com/office/drawing/2014/main" id="{FA464F6A-C74B-4925-85DC-9D794811AD3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379" y="4771761"/>
              <a:ext cx="911593" cy="287911"/>
            </a:xfrm>
            <a:prstGeom prst="rect">
              <a:avLst/>
            </a:prstGeom>
          </p:spPr>
        </p:pic>
        <p:sp>
          <p:nvSpPr>
            <p:cNvPr id="13" name="TextBox 12">
              <a:extLst>
                <a:ext uri="{FF2B5EF4-FFF2-40B4-BE49-F238E27FC236}">
                  <a16:creationId xmlns:a16="http://schemas.microsoft.com/office/drawing/2014/main" id="{D6A168CF-8ED7-436F-9103-1E6AAE1FF4F7}"/>
                </a:ext>
              </a:extLst>
            </p:cNvPr>
            <p:cNvSpPr txBox="1"/>
            <p:nvPr userDrawn="1"/>
          </p:nvSpPr>
          <p:spPr>
            <a:xfrm>
              <a:off x="990600" y="4781550"/>
              <a:ext cx="1482282" cy="400110"/>
            </a:xfrm>
            <a:prstGeom prst="rect">
              <a:avLst/>
            </a:prstGeom>
            <a:noFill/>
          </p:spPr>
          <p:txBody>
            <a:bodyPr wrap="square">
              <a:spAutoFit/>
            </a:bodyPr>
            <a:lstStyle/>
            <a:p>
              <a:pPr marR="0" algn="l" rtl="0"/>
              <a:r>
                <a:rPr lang="en-US" sz="1200" b="0" i="0" u="none" strike="noStrike" baseline="30000" dirty="0">
                  <a:solidFill>
                    <a:schemeClr val="accent2">
                      <a:lumMod val="75000"/>
                    </a:schemeClr>
                  </a:solidFill>
                  <a:latin typeface="Arial Rounded MT Bold" panose="020F0704030504030204" pitchFamily="34" charset="0"/>
                </a:rPr>
                <a:t>NARPM Annual Convention &amp; Trade Show</a:t>
              </a:r>
              <a:endParaRPr lang="en-US" sz="1200" dirty="0">
                <a:solidFill>
                  <a:schemeClr val="accent2">
                    <a:lumMod val="75000"/>
                  </a:schemeClr>
                </a:solidFil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12B876-3A3D-4BD9-A04E-EE0F07A88B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71647"/>
          </a:xfrm>
          <a:prstGeom prst="rect">
            <a:avLst/>
          </a:prstGeom>
        </p:spPr>
      </p:pic>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n-US" dirty="0"/>
              <a:t>Click to edit Master title style</a:t>
            </a:r>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3" name="Picture Placeholder 2"/>
          <p:cNvSpPr>
            <a:spLocks noGrp="1"/>
          </p:cNvSpPr>
          <p:nvPr>
            <p:ph type="pic" idx="1"/>
          </p:nvPr>
        </p:nvSpPr>
        <p:spPr>
          <a:xfrm rot="420000">
            <a:off x="3485793" y="899638"/>
            <a:ext cx="4617720" cy="2948940"/>
          </a:xfrm>
          <a:prstGeom prst="rect">
            <a:avLst/>
          </a:prstGeom>
          <a:solidFill>
            <a:schemeClr val="accent5">
              <a:lumMod val="75000"/>
              <a:alpha val="73000"/>
            </a:schemeClr>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grpSp>
        <p:nvGrpSpPr>
          <p:cNvPr id="15" name="Group 14">
            <a:extLst>
              <a:ext uri="{FF2B5EF4-FFF2-40B4-BE49-F238E27FC236}">
                <a16:creationId xmlns:a16="http://schemas.microsoft.com/office/drawing/2014/main" id="{A102D9DA-C396-4849-AE26-D64E21DE8661}"/>
              </a:ext>
            </a:extLst>
          </p:cNvPr>
          <p:cNvGrpSpPr/>
          <p:nvPr userDrawn="1"/>
        </p:nvGrpSpPr>
        <p:grpSpPr>
          <a:xfrm>
            <a:off x="16379" y="4771761"/>
            <a:ext cx="2456503" cy="409899"/>
            <a:chOff x="16379" y="4771761"/>
            <a:chExt cx="2456503" cy="409899"/>
          </a:xfrm>
        </p:grpSpPr>
        <p:pic>
          <p:nvPicPr>
            <p:cNvPr id="8" name="Picture 7">
              <a:extLst>
                <a:ext uri="{FF2B5EF4-FFF2-40B4-BE49-F238E27FC236}">
                  <a16:creationId xmlns:a16="http://schemas.microsoft.com/office/drawing/2014/main" id="{168C3BD5-74F2-4DF6-8F2B-EE7930BEDE7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6379" y="4771761"/>
              <a:ext cx="911593" cy="287911"/>
            </a:xfrm>
            <a:prstGeom prst="rect">
              <a:avLst/>
            </a:prstGeom>
          </p:spPr>
        </p:pic>
        <p:sp>
          <p:nvSpPr>
            <p:cNvPr id="14" name="TextBox 13">
              <a:extLst>
                <a:ext uri="{FF2B5EF4-FFF2-40B4-BE49-F238E27FC236}">
                  <a16:creationId xmlns:a16="http://schemas.microsoft.com/office/drawing/2014/main" id="{4DB4BD95-382C-4C25-B898-6F22D357B72A}"/>
                </a:ext>
              </a:extLst>
            </p:cNvPr>
            <p:cNvSpPr txBox="1"/>
            <p:nvPr userDrawn="1"/>
          </p:nvSpPr>
          <p:spPr>
            <a:xfrm>
              <a:off x="990600" y="4781550"/>
              <a:ext cx="1482282" cy="400110"/>
            </a:xfrm>
            <a:prstGeom prst="rect">
              <a:avLst/>
            </a:prstGeom>
            <a:noFill/>
          </p:spPr>
          <p:txBody>
            <a:bodyPr wrap="square">
              <a:spAutoFit/>
            </a:bodyPr>
            <a:lstStyle/>
            <a:p>
              <a:pPr marR="0" algn="l" rtl="0"/>
              <a:r>
                <a:rPr lang="en-US" sz="1200" b="0" i="0" u="none" strike="noStrike" baseline="30000" dirty="0">
                  <a:solidFill>
                    <a:schemeClr val="accent2">
                      <a:lumMod val="75000"/>
                    </a:schemeClr>
                  </a:solidFill>
                  <a:latin typeface="Arial Rounded MT Bold" panose="020F0704030504030204" pitchFamily="34" charset="0"/>
                </a:rPr>
                <a:t>NARPM Annual Convention &amp; Trade Show</a:t>
              </a:r>
              <a:endParaRPr lang="en-US" sz="1200" dirty="0">
                <a:solidFill>
                  <a:schemeClr val="accent2">
                    <a:lumMod val="75000"/>
                  </a:schemeClr>
                </a:solidFil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aphicFrame>
        <p:nvGraphicFramePr>
          <p:cNvPr id="3" name="Chart 2"/>
          <p:cNvGraphicFramePr/>
          <p:nvPr userDrawn="1">
            <p:extLst>
              <p:ext uri="{D42A27DB-BD31-4B8C-83A1-F6EECF244321}">
                <p14:modId xmlns:p14="http://schemas.microsoft.com/office/powerpoint/2010/main" val="1876290289"/>
              </p:ext>
            </p:extLst>
          </p:nvPr>
        </p:nvGraphicFramePr>
        <p:xfrm>
          <a:off x="1828800" y="1276350"/>
          <a:ext cx="5638800" cy="3683000"/>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7">
            <a:extLst>
              <a:ext uri="{FF2B5EF4-FFF2-40B4-BE49-F238E27FC236}">
                <a16:creationId xmlns:a16="http://schemas.microsoft.com/office/drawing/2014/main" id="{D0FC47A1-A6DE-4465-A3F1-3329F4802CF4}"/>
              </a:ext>
            </a:extLst>
          </p:cNvPr>
          <p:cNvGrpSpPr/>
          <p:nvPr userDrawn="1"/>
        </p:nvGrpSpPr>
        <p:grpSpPr>
          <a:xfrm>
            <a:off x="16379" y="4771761"/>
            <a:ext cx="2456503" cy="409899"/>
            <a:chOff x="16379" y="4771761"/>
            <a:chExt cx="2456503" cy="409899"/>
          </a:xfrm>
        </p:grpSpPr>
        <p:pic>
          <p:nvPicPr>
            <p:cNvPr id="9" name="Picture 8">
              <a:extLst>
                <a:ext uri="{FF2B5EF4-FFF2-40B4-BE49-F238E27FC236}">
                  <a16:creationId xmlns:a16="http://schemas.microsoft.com/office/drawing/2014/main" id="{460F5808-93DF-4B86-BEC9-CA9A2A7D318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6379" y="4771761"/>
              <a:ext cx="911593" cy="287911"/>
            </a:xfrm>
            <a:prstGeom prst="rect">
              <a:avLst/>
            </a:prstGeom>
          </p:spPr>
        </p:pic>
        <p:sp>
          <p:nvSpPr>
            <p:cNvPr id="10" name="TextBox 9">
              <a:extLst>
                <a:ext uri="{FF2B5EF4-FFF2-40B4-BE49-F238E27FC236}">
                  <a16:creationId xmlns:a16="http://schemas.microsoft.com/office/drawing/2014/main" id="{3733A616-FC7B-4C9B-8DA9-9CA1CBD5C31A}"/>
                </a:ext>
              </a:extLst>
            </p:cNvPr>
            <p:cNvSpPr txBox="1"/>
            <p:nvPr userDrawn="1"/>
          </p:nvSpPr>
          <p:spPr>
            <a:xfrm>
              <a:off x="990600" y="4781550"/>
              <a:ext cx="1482282" cy="400110"/>
            </a:xfrm>
            <a:prstGeom prst="rect">
              <a:avLst/>
            </a:prstGeom>
            <a:noFill/>
          </p:spPr>
          <p:txBody>
            <a:bodyPr wrap="square">
              <a:spAutoFit/>
            </a:bodyPr>
            <a:lstStyle/>
            <a:p>
              <a:pPr marR="0" algn="l" rtl="0"/>
              <a:r>
                <a:rPr lang="en-US" sz="1200" b="0" i="0" u="none" strike="noStrike" baseline="30000" dirty="0">
                  <a:solidFill>
                    <a:schemeClr val="accent2">
                      <a:lumMod val="75000"/>
                    </a:schemeClr>
                  </a:solidFill>
                  <a:latin typeface="Arial Rounded MT Bold" panose="020F0704030504030204" pitchFamily="34" charset="0"/>
                </a:rPr>
                <a:t>NARPM Annual Convention &amp; Trade Show</a:t>
              </a:r>
              <a:endParaRPr lang="en-US" sz="1200" dirty="0">
                <a:solidFill>
                  <a:schemeClr val="accent2">
                    <a:lumMod val="75000"/>
                  </a:schemeClr>
                </a:solidFill>
              </a:endParaRPr>
            </a:p>
          </p:txBody>
        </p:sp>
      </p:grpSp>
    </p:spTree>
    <p:extLst>
      <p:ext uri="{BB962C8B-B14F-4D97-AF65-F5344CB8AC3E}">
        <p14:creationId xmlns:p14="http://schemas.microsoft.com/office/powerpoint/2010/main" val="166280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3ECFC-1884-FA94-EC18-AD5B46AE8F95}"/>
              </a:ext>
            </a:extLst>
          </p:cNvPr>
          <p:cNvSpPr>
            <a:spLocks noGrp="1"/>
          </p:cNvSpPr>
          <p:nvPr>
            <p:ph type="ctrTitle"/>
          </p:nvPr>
        </p:nvSpPr>
        <p:spPr>
          <a:xfrm>
            <a:off x="518747" y="1292473"/>
            <a:ext cx="8106507" cy="1172216"/>
          </a:xfrm>
        </p:spPr>
        <p:txBody>
          <a:bodyPr anchor="b"/>
          <a:lstStyle>
            <a:lvl1pPr algn="ctr">
              <a:defRPr sz="45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87C63490-3E78-31B9-74BD-3AEF0C2E11F7}"/>
              </a:ext>
            </a:extLst>
          </p:cNvPr>
          <p:cNvSpPr>
            <a:spLocks noGrp="1"/>
          </p:cNvSpPr>
          <p:nvPr>
            <p:ph type="subTitle" idx="1"/>
          </p:nvPr>
        </p:nvSpPr>
        <p:spPr>
          <a:xfrm>
            <a:off x="518747" y="2941009"/>
            <a:ext cx="8106507" cy="124182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0" name="Picture 9" descr="Logo&#10;&#10;Description automatically generated">
            <a:extLst>
              <a:ext uri="{FF2B5EF4-FFF2-40B4-BE49-F238E27FC236}">
                <a16:creationId xmlns:a16="http://schemas.microsoft.com/office/drawing/2014/main" id="{DEEC4334-D59C-15EC-F029-0AB0A7A054AE}"/>
              </a:ext>
            </a:extLst>
          </p:cNvPr>
          <p:cNvPicPr>
            <a:picLocks noChangeAspect="1"/>
          </p:cNvPicPr>
          <p:nvPr userDrawn="1"/>
        </p:nvPicPr>
        <p:blipFill>
          <a:blip r:embed="rId3"/>
          <a:stretch>
            <a:fillRect/>
          </a:stretch>
        </p:blipFill>
        <p:spPr>
          <a:xfrm>
            <a:off x="4302254" y="4182831"/>
            <a:ext cx="504323" cy="487513"/>
          </a:xfrm>
          <a:prstGeom prst="rect">
            <a:avLst/>
          </a:prstGeom>
        </p:spPr>
      </p:pic>
      <p:cxnSp>
        <p:nvCxnSpPr>
          <p:cNvPr id="20" name="Straight Connector 19">
            <a:extLst>
              <a:ext uri="{FF2B5EF4-FFF2-40B4-BE49-F238E27FC236}">
                <a16:creationId xmlns:a16="http://schemas.microsoft.com/office/drawing/2014/main" id="{3F767452-CA6E-594F-CE5C-FB24E18112A0}"/>
              </a:ext>
            </a:extLst>
          </p:cNvPr>
          <p:cNvCxnSpPr>
            <a:cxnSpLocks/>
          </p:cNvCxnSpPr>
          <p:nvPr userDrawn="1"/>
        </p:nvCxnSpPr>
        <p:spPr>
          <a:xfrm>
            <a:off x="3393831" y="2719664"/>
            <a:ext cx="2356339"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Footer Placeholder 28">
            <a:extLst>
              <a:ext uri="{FF2B5EF4-FFF2-40B4-BE49-F238E27FC236}">
                <a16:creationId xmlns:a16="http://schemas.microsoft.com/office/drawing/2014/main" id="{D26FC888-7D0E-9262-A56E-532D97C03192}"/>
              </a:ext>
            </a:extLst>
          </p:cNvPr>
          <p:cNvSpPr>
            <a:spLocks noGrp="1"/>
          </p:cNvSpPr>
          <p:nvPr>
            <p:ph type="ftr" sz="quarter" idx="10"/>
          </p:nvPr>
        </p:nvSpPr>
        <p:spPr/>
        <p:txBody>
          <a:bodyPr/>
          <a:lstStyle/>
          <a:p>
            <a:r>
              <a:rPr lang="en-US" dirty="0"/>
              <a:t>PMI Annual Franchise Summit 2022</a:t>
            </a:r>
          </a:p>
        </p:txBody>
      </p:sp>
    </p:spTree>
    <p:extLst>
      <p:ext uri="{BB962C8B-B14F-4D97-AF65-F5344CB8AC3E}">
        <p14:creationId xmlns:p14="http://schemas.microsoft.com/office/powerpoint/2010/main" val="3672160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EE65D-90FD-26DF-75FB-733FC914E853}"/>
              </a:ext>
            </a:extLst>
          </p:cNvPr>
          <p:cNvSpPr>
            <a:spLocks noGrp="1"/>
          </p:cNvSpPr>
          <p:nvPr>
            <p:ph type="title"/>
          </p:nvPr>
        </p:nvSpPr>
        <p:spPr>
          <a:xfrm>
            <a:off x="628650" y="256260"/>
            <a:ext cx="7886700" cy="994172"/>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EC9706-C0DA-2900-B52B-1E4CFACFD9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8439BCC-42F1-947E-404C-C415661DC339}"/>
              </a:ext>
            </a:extLst>
          </p:cNvPr>
          <p:cNvSpPr>
            <a:spLocks noGrp="1"/>
          </p:cNvSpPr>
          <p:nvPr>
            <p:ph type="ftr" sz="quarter" idx="11"/>
          </p:nvPr>
        </p:nvSpPr>
        <p:spPr/>
        <p:txBody>
          <a:bodyPr/>
          <a:lstStyle/>
          <a:p>
            <a:r>
              <a:rPr lang="en-US" dirty="0"/>
              <a:t>PMI Annual Franchise Summit 2022</a:t>
            </a:r>
          </a:p>
        </p:txBody>
      </p:sp>
      <p:pic>
        <p:nvPicPr>
          <p:cNvPr id="9" name="Picture 8" descr="Shape&#10;&#10;Description automatically generated">
            <a:extLst>
              <a:ext uri="{FF2B5EF4-FFF2-40B4-BE49-F238E27FC236}">
                <a16:creationId xmlns:a16="http://schemas.microsoft.com/office/drawing/2014/main" id="{E1EE8380-3CCF-EBAC-C745-C063227EDEF3}"/>
              </a:ext>
            </a:extLst>
          </p:cNvPr>
          <p:cNvPicPr>
            <a:picLocks noChangeAspect="1"/>
          </p:cNvPicPr>
          <p:nvPr userDrawn="1"/>
        </p:nvPicPr>
        <p:blipFill>
          <a:blip r:embed="rId2"/>
          <a:stretch>
            <a:fillRect/>
          </a:stretch>
        </p:blipFill>
        <p:spPr>
          <a:xfrm>
            <a:off x="-571258" y="-22363"/>
            <a:ext cx="1773895" cy="5188226"/>
          </a:xfrm>
          <a:prstGeom prst="rect">
            <a:avLst/>
          </a:prstGeom>
        </p:spPr>
      </p:pic>
      <p:pic>
        <p:nvPicPr>
          <p:cNvPr id="12" name="Picture 11" descr="Logo&#10;&#10;Description automatically generated">
            <a:extLst>
              <a:ext uri="{FF2B5EF4-FFF2-40B4-BE49-F238E27FC236}">
                <a16:creationId xmlns:a16="http://schemas.microsoft.com/office/drawing/2014/main" id="{7F8BE414-4F75-F349-6ACB-4A6AA1C725B9}"/>
              </a:ext>
            </a:extLst>
          </p:cNvPr>
          <p:cNvPicPr>
            <a:picLocks noChangeAspect="1"/>
          </p:cNvPicPr>
          <p:nvPr userDrawn="1"/>
        </p:nvPicPr>
        <p:blipFill>
          <a:blip r:embed="rId3"/>
          <a:stretch>
            <a:fillRect/>
          </a:stretch>
        </p:blipFill>
        <p:spPr>
          <a:xfrm>
            <a:off x="7054416" y="4128718"/>
            <a:ext cx="1773895" cy="1142549"/>
          </a:xfrm>
          <a:prstGeom prst="rect">
            <a:avLst/>
          </a:prstGeom>
        </p:spPr>
      </p:pic>
    </p:spTree>
    <p:extLst>
      <p:ext uri="{BB962C8B-B14F-4D97-AF65-F5344CB8AC3E}">
        <p14:creationId xmlns:p14="http://schemas.microsoft.com/office/powerpoint/2010/main" val="3051260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24E61B-776C-41E0-A169-3E778F96C7C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55192"/>
            <a:ext cx="9144000" cy="671647"/>
          </a:xfrm>
          <a:prstGeom prst="rect">
            <a:avLst/>
          </a:prstGeom>
        </p:spPr>
      </p:pic>
      <p:sp>
        <p:nvSpPr>
          <p:cNvPr id="9" name="Title Placeholder 8"/>
          <p:cNvSpPr>
            <a:spLocks noGrp="1"/>
          </p:cNvSpPr>
          <p:nvPr>
            <p:ph type="title"/>
          </p:nvPr>
        </p:nvSpPr>
        <p:spPr>
          <a:xfrm>
            <a:off x="447708" y="91205"/>
            <a:ext cx="8229600" cy="525250"/>
          </a:xfrm>
          <a:prstGeom prst="rect">
            <a:avLst/>
          </a:prstGeom>
        </p:spPr>
        <p:txBody>
          <a:bodyPr vert="horz" lIns="0" rIns="0" bIns="0" anchor="b">
            <a:noAutofit/>
          </a:bodyPr>
          <a:lstStyle/>
          <a:p>
            <a:r>
              <a:rPr kumimoji="0" lang="en-US" dirty="0"/>
              <a:t>Click to edit Master title style</a:t>
            </a:r>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20" r:id="rId3"/>
    <p:sldLayoutId id="2147483822" r:id="rId4"/>
    <p:sldLayoutId id="2147483824" r:id="rId5"/>
    <p:sldLayoutId id="2147483825" r:id="rId6"/>
    <p:sldLayoutId id="2147483826" r:id="rId7"/>
  </p:sldLayoutIdLst>
  <p:txStyles>
    <p:titleStyle>
      <a:lvl1pPr algn="l" rtl="0" eaLnBrk="1" latinLnBrk="0" hangingPunct="1">
        <a:spcBef>
          <a:spcPct val="0"/>
        </a:spcBef>
        <a:buNone/>
        <a:defRPr kumimoji="0" sz="4000" b="0" kern="1200">
          <a:ln>
            <a:noFill/>
          </a:ln>
          <a:solidFill>
            <a:schemeClr val="bg1"/>
          </a:solidFill>
          <a:effectLst/>
          <a:latin typeface="Arial" panose="020B0604020202020204" pitchFamily="34" charset="0"/>
          <a:ea typeface="+mj-ea"/>
          <a:cs typeface="Arial" panose="020B0604020202020204" pitchFamily="34" charset="0"/>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Arial" panose="020B0604020202020204" pitchFamily="34" charset="0"/>
          <a:ea typeface="+mn-ea"/>
          <a:cs typeface="Arial" panose="020B0604020202020204" pitchFamily="34" charset="0"/>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Arial" panose="020B0604020202020204" pitchFamily="34" charset="0"/>
          <a:ea typeface="+mn-ea"/>
          <a:cs typeface="Arial" panose="020B0604020202020204" pitchFamily="34" charset="0"/>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Arial" panose="020B0604020202020204" pitchFamily="34" charset="0"/>
          <a:ea typeface="+mn-ea"/>
          <a:cs typeface="Arial" panose="020B0604020202020204" pitchFamily="34" charset="0"/>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Arial" panose="020B0604020202020204" pitchFamily="34" charset="0"/>
          <a:ea typeface="+mn-ea"/>
          <a:cs typeface="Arial" panose="020B0604020202020204" pitchFamily="34" charset="0"/>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Arial" panose="020B0604020202020204" pitchFamily="34" charset="0"/>
          <a:ea typeface="+mn-ea"/>
          <a:cs typeface="Arial" panose="020B060402020202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87822D-AE84-84B1-BC41-5AB76C20B05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DBA731B-19BE-AB8D-8F5D-3C25DE8DD8A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FE8575E-283F-B776-338F-779B42098B2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PMI Annual Franchise Summit 2022</a:t>
            </a:r>
          </a:p>
        </p:txBody>
      </p:sp>
    </p:spTree>
    <p:extLst>
      <p:ext uri="{BB962C8B-B14F-4D97-AF65-F5344CB8AC3E}">
        <p14:creationId xmlns:p14="http://schemas.microsoft.com/office/powerpoint/2010/main" val="4245846449"/>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Lst>
  <p:txStyles>
    <p:titleStyle>
      <a:lvl1pPr algn="l" defTabSz="685800" rtl="0" eaLnBrk="1" latinLnBrk="0" hangingPunct="1">
        <a:lnSpc>
          <a:spcPct val="90000"/>
        </a:lnSpc>
        <a:spcBef>
          <a:spcPct val="0"/>
        </a:spcBef>
        <a:buNone/>
        <a:defRPr sz="3300" kern="1200">
          <a:solidFill>
            <a:srgbClr val="00000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597378-07AE-3C48-A821-3780995E6F5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92AF3E6-CC1B-D84C-86D5-00411AD492B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626067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Lst>
  <p:txStyles>
    <p:titleStyle>
      <a:lvl1pPr algn="l" defTabSz="685800" rtl="0" eaLnBrk="1" latinLnBrk="0" hangingPunct="1">
        <a:lnSpc>
          <a:spcPct val="90000"/>
        </a:lnSpc>
        <a:spcBef>
          <a:spcPct val="0"/>
        </a:spcBef>
        <a:buNone/>
        <a:defRPr sz="3300" kern="1200">
          <a:solidFill>
            <a:srgbClr val="395065"/>
          </a:solidFill>
          <a:latin typeface="BeaufortHeavy"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rgbClr val="395065"/>
          </a:solidFill>
          <a:latin typeface="Swis721 BT Roman" panose="020B05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rgbClr val="395065"/>
          </a:solidFill>
          <a:latin typeface="Swis721 BT Roman" panose="020B05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395065"/>
          </a:solidFill>
          <a:latin typeface="Swis721 BT Roman" panose="020B05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395065"/>
          </a:solidFill>
          <a:latin typeface="Swis721 BT Roman" panose="020B05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395065"/>
          </a:solidFill>
          <a:latin typeface="Swis721 BT Roman"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ECCEF3-409F-4077-903D-A63E838F50A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4DD323-D25D-4778-8813-31A9FB04BD7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38DD3-B5A3-4E6D-9A07-3DEB0899A49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BE2CBC8-1A47-4A6C-8DC2-CE7D6A540A04}" type="datetimeFigureOut">
              <a:rPr lang="en-US" smtClean="0"/>
              <a:t>10/6/2022</a:t>
            </a:fld>
            <a:endParaRPr lang="en-US" dirty="0"/>
          </a:p>
        </p:txBody>
      </p:sp>
      <p:sp>
        <p:nvSpPr>
          <p:cNvPr id="5" name="Footer Placeholder 4">
            <a:extLst>
              <a:ext uri="{FF2B5EF4-FFF2-40B4-BE49-F238E27FC236}">
                <a16:creationId xmlns:a16="http://schemas.microsoft.com/office/drawing/2014/main" id="{A192D708-39EE-4071-9190-3AE8DF42487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E42AD83-F7E8-4592-99CE-C179F6906D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DE4CEFC-DD6A-4B22-8EA8-45E2ABA890AB}" type="slidenum">
              <a:rPr lang="en-US" smtClean="0"/>
              <a:t>‹#›</a:t>
            </a:fld>
            <a:endParaRPr lang="en-US" dirty="0"/>
          </a:p>
        </p:txBody>
      </p:sp>
    </p:spTree>
    <p:extLst>
      <p:ext uri="{BB962C8B-B14F-4D97-AF65-F5344CB8AC3E}">
        <p14:creationId xmlns:p14="http://schemas.microsoft.com/office/powerpoint/2010/main" val="3954942207"/>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mailto:Kathryn@propertymanagementinc.com"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pmi.theceshop.com/" TargetMode="Externa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99" y="2114550"/>
            <a:ext cx="8991600" cy="2616101"/>
          </a:xfrm>
          <a:prstGeom prst="rect">
            <a:avLst/>
          </a:prstGeom>
          <a:noFill/>
        </p:spPr>
        <p:txBody>
          <a:bodyPr wrap="square" rtlCol="0">
            <a:spAutoFit/>
          </a:bodyPr>
          <a:lstStyle/>
          <a:p>
            <a:pPr algn="ct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Organic Opportunities to Add to Your Bottomline</a:t>
            </a:r>
          </a:p>
          <a:p>
            <a:endParaRPr lang="en-US" sz="2800" b="1" dirty="0">
              <a:latin typeface="Arial" panose="020B0604020202020204" pitchFamily="34" charset="0"/>
              <a:cs typeface="Arial" panose="020B0604020202020204" pitchFamily="34" charset="0"/>
            </a:endParaRPr>
          </a:p>
          <a:p>
            <a:endParaRPr lang="en-US" sz="2800" b="1"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Presented by: 	Kathryn Carr, VP Brokerage </a:t>
            </a:r>
          </a:p>
          <a:p>
            <a:r>
              <a:rPr lang="en-US" sz="2000" dirty="0">
                <a:latin typeface="Arial" panose="020B0604020202020204" pitchFamily="34" charset="0"/>
                <a:cs typeface="Arial" panose="020B0604020202020204" pitchFamily="34" charset="0"/>
              </a:rPr>
              <a:t>		Property Management Inc.</a:t>
            </a:r>
          </a:p>
        </p:txBody>
      </p:sp>
    </p:spTree>
    <p:extLst>
      <p:ext uri="{BB962C8B-B14F-4D97-AF65-F5344CB8AC3E}">
        <p14:creationId xmlns:p14="http://schemas.microsoft.com/office/powerpoint/2010/main" val="395607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Arial" panose="020B0604020202020204"/>
            </a:endParaRPr>
          </a:p>
        </p:txBody>
      </p:sp>
      <p:pic>
        <p:nvPicPr>
          <p:cNvPr id="3" name="Picture 2">
            <a:extLst>
              <a:ext uri="{FF2B5EF4-FFF2-40B4-BE49-F238E27FC236}">
                <a16:creationId xmlns:a16="http://schemas.microsoft.com/office/drawing/2014/main" id="{222C6C28-1F47-50E0-CD61-CF940E5957BE}"/>
              </a:ext>
            </a:extLst>
          </p:cNvPr>
          <p:cNvPicPr>
            <a:picLocks noChangeAspect="1"/>
          </p:cNvPicPr>
          <p:nvPr/>
        </p:nvPicPr>
        <p:blipFill rotWithShape="1">
          <a:blip r:embed="rId2"/>
          <a:srcRect b="15730"/>
          <a:stretch/>
        </p:blipFill>
        <p:spPr>
          <a:xfrm>
            <a:off x="-2285" y="7"/>
            <a:ext cx="9143999" cy="5143493"/>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55701"/>
            <a:ext cx="9143999" cy="2371610"/>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Arial" panose="020B0604020202020204"/>
            </a:endParaRPr>
          </a:p>
        </p:txBody>
      </p:sp>
      <p:sp>
        <p:nvSpPr>
          <p:cNvPr id="4" name="TextBox 3">
            <a:extLst>
              <a:ext uri="{FF2B5EF4-FFF2-40B4-BE49-F238E27FC236}">
                <a16:creationId xmlns:a16="http://schemas.microsoft.com/office/drawing/2014/main" id="{534D668F-CC2D-4FE0-D38A-4F5E941733CB}"/>
              </a:ext>
            </a:extLst>
          </p:cNvPr>
          <p:cNvSpPr txBox="1"/>
          <p:nvPr/>
        </p:nvSpPr>
        <p:spPr>
          <a:xfrm>
            <a:off x="822960" y="244162"/>
            <a:ext cx="7543800" cy="2681084"/>
          </a:xfrm>
          <a:prstGeom prst="rect">
            <a:avLst/>
          </a:prstGeom>
          <a:effectLst>
            <a:outerShdw blurRad="50800" dist="38100" dir="2700000" algn="tl" rotWithShape="0">
              <a:prstClr val="black">
                <a:alpha val="40000"/>
              </a:prstClr>
            </a:outerShdw>
          </a:effectLst>
        </p:spPr>
        <p:txBody>
          <a:bodyPr vert="horz" lIns="68580" tIns="34290" rIns="68580" bIns="34290" rtlCol="0" anchor="b">
            <a:normAutofit/>
          </a:bodyPr>
          <a:lstStyle/>
          <a:p>
            <a:pPr algn="ctr" defTabSz="685800">
              <a:lnSpc>
                <a:spcPct val="90000"/>
              </a:lnSpc>
              <a:spcBef>
                <a:spcPct val="0"/>
              </a:spcBef>
              <a:spcAft>
                <a:spcPts val="450"/>
              </a:spcAft>
            </a:pPr>
            <a:r>
              <a:rPr lang="en-US" sz="3900" dirty="0">
                <a:solidFill>
                  <a:srgbClr val="FFFFFF"/>
                </a:solidFill>
                <a:latin typeface="Arial" panose="020B0604020202020204"/>
              </a:rPr>
              <a:t>DETERMINE YOUR PATH</a:t>
            </a:r>
          </a:p>
          <a:p>
            <a:pPr algn="ctr" defTabSz="685800">
              <a:lnSpc>
                <a:spcPct val="90000"/>
              </a:lnSpc>
              <a:spcBef>
                <a:spcPct val="0"/>
              </a:spcBef>
              <a:spcAft>
                <a:spcPts val="450"/>
              </a:spcAft>
            </a:pPr>
            <a:r>
              <a:rPr lang="en-US" sz="3900" dirty="0">
                <a:solidFill>
                  <a:srgbClr val="FFFFFF"/>
                </a:solidFill>
                <a:latin typeface="Arial" panose="020B0604020202020204"/>
              </a:rPr>
              <a:t>REFERRAL OR TRANSCTIONAL </a:t>
            </a:r>
          </a:p>
        </p:txBody>
      </p:sp>
    </p:spTree>
    <p:extLst>
      <p:ext uri="{BB962C8B-B14F-4D97-AF65-F5344CB8AC3E}">
        <p14:creationId xmlns:p14="http://schemas.microsoft.com/office/powerpoint/2010/main" val="2011259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47909C-8A9C-FB7B-384E-E56BF97F4A61}"/>
              </a:ext>
            </a:extLst>
          </p:cNvPr>
          <p:cNvSpPr>
            <a:spLocks noGrp="1"/>
          </p:cNvSpPr>
          <p:nvPr>
            <p:ph type="title"/>
          </p:nvPr>
        </p:nvSpPr>
        <p:spPr>
          <a:xfrm>
            <a:off x="565547" y="579124"/>
            <a:ext cx="8305800" cy="561975"/>
          </a:xfrm>
        </p:spPr>
        <p:txBody>
          <a:bodyPr>
            <a:noAutofit/>
          </a:bodyPr>
          <a:lstStyle/>
          <a:p>
            <a:r>
              <a:rPr lang="en-US" dirty="0">
                <a:latin typeface="Arial" panose="020B0604020202020204" pitchFamily="34" charset="0"/>
                <a:cs typeface="Arial" panose="020B0604020202020204" pitchFamily="34" charset="0"/>
              </a:rPr>
              <a:t>Brainstorm</a:t>
            </a:r>
            <a:br>
              <a:rPr lang="en-US" dirty="0">
                <a:latin typeface="Arial" panose="020B0604020202020204" pitchFamily="34" charset="0"/>
                <a:cs typeface="Arial" panose="020B0604020202020204" pitchFamily="34" charset="0"/>
              </a:rPr>
            </a:br>
            <a:r>
              <a:rPr lang="en-US" sz="3000" dirty="0">
                <a:solidFill>
                  <a:schemeClr val="tx1"/>
                </a:solidFill>
                <a:latin typeface="Arial" panose="020B0604020202020204" pitchFamily="34" charset="0"/>
                <a:cs typeface="Arial" panose="020B0604020202020204" pitchFamily="34" charset="0"/>
              </a:rPr>
              <a:t>PRO’S AND CON’S REFERRAL BUSINESS</a:t>
            </a:r>
          </a:p>
        </p:txBody>
      </p:sp>
      <p:sp>
        <p:nvSpPr>
          <p:cNvPr id="4" name="Content Placeholder 3">
            <a:extLst>
              <a:ext uri="{FF2B5EF4-FFF2-40B4-BE49-F238E27FC236}">
                <a16:creationId xmlns:a16="http://schemas.microsoft.com/office/drawing/2014/main" id="{0FEDC15B-5237-A1BE-D5CA-14A77C175FA1}"/>
              </a:ext>
            </a:extLst>
          </p:cNvPr>
          <p:cNvSpPr>
            <a:spLocks noGrp="1"/>
          </p:cNvSpPr>
          <p:nvPr>
            <p:ph sz="half" idx="4294967295"/>
          </p:nvPr>
        </p:nvSpPr>
        <p:spPr>
          <a:xfrm>
            <a:off x="593879" y="1262377"/>
            <a:ext cx="3886200" cy="3262312"/>
          </a:xfrm>
        </p:spPr>
        <p:txBody>
          <a:bodyPr/>
          <a:lstStyle/>
          <a:p>
            <a:pPr marL="0" indent="0">
              <a:buNone/>
            </a:pPr>
            <a:r>
              <a:rPr lang="en-US" dirty="0"/>
              <a:t>PRO’S</a:t>
            </a:r>
          </a:p>
        </p:txBody>
      </p:sp>
      <p:sp>
        <p:nvSpPr>
          <p:cNvPr id="5" name="Content Placeholder 4">
            <a:extLst>
              <a:ext uri="{FF2B5EF4-FFF2-40B4-BE49-F238E27FC236}">
                <a16:creationId xmlns:a16="http://schemas.microsoft.com/office/drawing/2014/main" id="{554ECCB4-2AAC-C4C7-2826-C156D9906AC3}"/>
              </a:ext>
            </a:extLst>
          </p:cNvPr>
          <p:cNvSpPr>
            <a:spLocks noGrp="1"/>
          </p:cNvSpPr>
          <p:nvPr>
            <p:ph sz="half" idx="4294967295"/>
          </p:nvPr>
        </p:nvSpPr>
        <p:spPr>
          <a:xfrm>
            <a:off x="4629150" y="1262377"/>
            <a:ext cx="3886200" cy="3262312"/>
          </a:xfrm>
        </p:spPr>
        <p:txBody>
          <a:bodyPr/>
          <a:lstStyle/>
          <a:p>
            <a:pPr marL="0" indent="0">
              <a:buNone/>
            </a:pPr>
            <a:r>
              <a:rPr lang="en-US" dirty="0"/>
              <a:t>CON’S</a:t>
            </a:r>
          </a:p>
        </p:txBody>
      </p:sp>
      <p:cxnSp>
        <p:nvCxnSpPr>
          <p:cNvPr id="8" name="Straight Connector 7">
            <a:extLst>
              <a:ext uri="{FF2B5EF4-FFF2-40B4-BE49-F238E27FC236}">
                <a16:creationId xmlns:a16="http://schemas.microsoft.com/office/drawing/2014/main" id="{CE8C8100-5489-162B-607A-571AD09386ED}"/>
              </a:ext>
            </a:extLst>
          </p:cNvPr>
          <p:cNvCxnSpPr/>
          <p:nvPr/>
        </p:nvCxnSpPr>
        <p:spPr>
          <a:xfrm>
            <a:off x="628650" y="1682354"/>
            <a:ext cx="3886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3D7DC08-81BB-A45D-ABDD-46BF813E73BB}"/>
              </a:ext>
            </a:extLst>
          </p:cNvPr>
          <p:cNvCxnSpPr/>
          <p:nvPr/>
        </p:nvCxnSpPr>
        <p:spPr>
          <a:xfrm>
            <a:off x="4718447" y="1689497"/>
            <a:ext cx="38862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595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47909C-8A9C-FB7B-384E-E56BF97F4A61}"/>
              </a:ext>
            </a:extLst>
          </p:cNvPr>
          <p:cNvSpPr>
            <a:spLocks noGrp="1"/>
          </p:cNvSpPr>
          <p:nvPr>
            <p:ph type="title"/>
          </p:nvPr>
        </p:nvSpPr>
        <p:spPr>
          <a:xfrm>
            <a:off x="419100" y="133350"/>
            <a:ext cx="8305800" cy="561975"/>
          </a:xfrm>
        </p:spPr>
        <p:txBody>
          <a:bodyPr>
            <a:normAutofit fontScale="90000"/>
          </a:bodyPr>
          <a:lstStyle/>
          <a:p>
            <a:r>
              <a:rPr lang="en-US" dirty="0">
                <a:latin typeface="Arial" panose="020B0604020202020204" pitchFamily="34" charset="0"/>
                <a:cs typeface="Arial" panose="020B0604020202020204" pitchFamily="34" charset="0"/>
              </a:rPr>
              <a:t>What did we find?</a:t>
            </a:r>
          </a:p>
        </p:txBody>
      </p:sp>
      <p:sp>
        <p:nvSpPr>
          <p:cNvPr id="4" name="Content Placeholder 3">
            <a:extLst>
              <a:ext uri="{FF2B5EF4-FFF2-40B4-BE49-F238E27FC236}">
                <a16:creationId xmlns:a16="http://schemas.microsoft.com/office/drawing/2014/main" id="{0FEDC15B-5237-A1BE-D5CA-14A77C175FA1}"/>
              </a:ext>
            </a:extLst>
          </p:cNvPr>
          <p:cNvSpPr>
            <a:spLocks noGrp="1"/>
          </p:cNvSpPr>
          <p:nvPr>
            <p:ph sz="half" idx="4294967295"/>
          </p:nvPr>
        </p:nvSpPr>
        <p:spPr>
          <a:xfrm>
            <a:off x="533435" y="1200150"/>
            <a:ext cx="3886200" cy="3262312"/>
          </a:xfrm>
        </p:spPr>
        <p:txBody>
          <a:bodyPr/>
          <a:lstStyle/>
          <a:p>
            <a:pPr marL="0" indent="0">
              <a:buNone/>
            </a:pPr>
            <a:r>
              <a:rPr lang="en-US" dirty="0"/>
              <a:t>PRO’S</a:t>
            </a:r>
          </a:p>
          <a:p>
            <a:pPr marL="0" indent="0">
              <a:buNone/>
            </a:pPr>
            <a:r>
              <a:rPr lang="en-US" sz="1500" dirty="0"/>
              <a:t>Does not distract from pillar growth</a:t>
            </a:r>
          </a:p>
          <a:p>
            <a:pPr marL="0" indent="0">
              <a:buNone/>
            </a:pPr>
            <a:r>
              <a:rPr lang="en-US" sz="1500" dirty="0"/>
              <a:t>Captures revenue into the company</a:t>
            </a:r>
          </a:p>
          <a:p>
            <a:pPr marL="0" indent="0">
              <a:buNone/>
            </a:pPr>
            <a:r>
              <a:rPr lang="en-US" sz="1500" dirty="0"/>
              <a:t>No need to join the Real Estate Board</a:t>
            </a:r>
          </a:p>
          <a:p>
            <a:pPr marL="0" indent="0">
              <a:buNone/>
            </a:pPr>
            <a:r>
              <a:rPr lang="en-US" sz="1500" dirty="0"/>
              <a:t>Supports relationships with local REALTORS</a:t>
            </a:r>
          </a:p>
          <a:p>
            <a:pPr marL="0" indent="0">
              <a:buNone/>
            </a:pPr>
            <a:r>
              <a:rPr lang="en-US" sz="1500" dirty="0"/>
              <a:t>Added service to your clients</a:t>
            </a:r>
          </a:p>
          <a:p>
            <a:pPr marL="0" indent="0">
              <a:buNone/>
            </a:pPr>
            <a:r>
              <a:rPr lang="en-US" sz="1500" dirty="0"/>
              <a:t>Will lead to full real estate services when you are ready</a:t>
            </a:r>
          </a:p>
          <a:p>
            <a:pPr marL="0" indent="0">
              <a:buNone/>
            </a:pPr>
            <a:r>
              <a:rPr lang="en-US" sz="1500" dirty="0"/>
              <a:t>Does not require you to create a full brokerage</a:t>
            </a:r>
          </a:p>
        </p:txBody>
      </p:sp>
      <p:sp>
        <p:nvSpPr>
          <p:cNvPr id="5" name="Content Placeholder 4">
            <a:extLst>
              <a:ext uri="{FF2B5EF4-FFF2-40B4-BE49-F238E27FC236}">
                <a16:creationId xmlns:a16="http://schemas.microsoft.com/office/drawing/2014/main" id="{554ECCB4-2AAC-C4C7-2826-C156D9906AC3}"/>
              </a:ext>
            </a:extLst>
          </p:cNvPr>
          <p:cNvSpPr>
            <a:spLocks noGrp="1"/>
          </p:cNvSpPr>
          <p:nvPr>
            <p:ph sz="half" idx="4294967295"/>
          </p:nvPr>
        </p:nvSpPr>
        <p:spPr>
          <a:xfrm>
            <a:off x="4610065" y="1229927"/>
            <a:ext cx="3886200" cy="3262312"/>
          </a:xfrm>
        </p:spPr>
        <p:txBody>
          <a:bodyPr/>
          <a:lstStyle/>
          <a:p>
            <a:pPr marL="0" indent="0">
              <a:buNone/>
            </a:pPr>
            <a:r>
              <a:rPr lang="en-US" dirty="0"/>
              <a:t>CON’S</a:t>
            </a:r>
          </a:p>
          <a:p>
            <a:pPr marL="0" indent="0">
              <a:buNone/>
            </a:pPr>
            <a:r>
              <a:rPr lang="en-US" sz="1500" dirty="0"/>
              <a:t>NONE</a:t>
            </a:r>
          </a:p>
        </p:txBody>
      </p:sp>
      <p:cxnSp>
        <p:nvCxnSpPr>
          <p:cNvPr id="8" name="Straight Connector 7">
            <a:extLst>
              <a:ext uri="{FF2B5EF4-FFF2-40B4-BE49-F238E27FC236}">
                <a16:creationId xmlns:a16="http://schemas.microsoft.com/office/drawing/2014/main" id="{CE8C8100-5489-162B-607A-571AD09386ED}"/>
              </a:ext>
            </a:extLst>
          </p:cNvPr>
          <p:cNvCxnSpPr/>
          <p:nvPr/>
        </p:nvCxnSpPr>
        <p:spPr>
          <a:xfrm>
            <a:off x="628650" y="1682354"/>
            <a:ext cx="3886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3D7DC08-81BB-A45D-ABDD-46BF813E73BB}"/>
              </a:ext>
            </a:extLst>
          </p:cNvPr>
          <p:cNvCxnSpPr/>
          <p:nvPr/>
        </p:nvCxnSpPr>
        <p:spPr>
          <a:xfrm>
            <a:off x="4718447" y="1689497"/>
            <a:ext cx="38862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3865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47909C-8A9C-FB7B-384E-E56BF97F4A61}"/>
              </a:ext>
            </a:extLst>
          </p:cNvPr>
          <p:cNvSpPr>
            <a:spLocks noGrp="1"/>
          </p:cNvSpPr>
          <p:nvPr>
            <p:ph type="title"/>
          </p:nvPr>
        </p:nvSpPr>
        <p:spPr>
          <a:xfrm>
            <a:off x="565547" y="529233"/>
            <a:ext cx="8305800" cy="561975"/>
          </a:xfrm>
        </p:spPr>
        <p:txBody>
          <a:bodyPr>
            <a:normAutofit fontScale="90000"/>
          </a:bodyPr>
          <a:lstStyle/>
          <a:p>
            <a:r>
              <a:rPr lang="en-US" dirty="0">
                <a:latin typeface="Arial" panose="020B0604020202020204" pitchFamily="34" charset="0"/>
                <a:cs typeface="Arial" panose="020B0604020202020204" pitchFamily="34" charset="0"/>
              </a:rPr>
              <a:t>Brainstorm</a:t>
            </a:r>
            <a:br>
              <a:rPr lang="en-US" dirty="0">
                <a:latin typeface="Arial" panose="020B0604020202020204" pitchFamily="34" charset="0"/>
                <a:cs typeface="Arial" panose="020B0604020202020204" pitchFamily="34" charset="0"/>
              </a:rPr>
            </a:br>
            <a:r>
              <a:rPr lang="en-US" sz="3000" dirty="0">
                <a:solidFill>
                  <a:schemeClr val="tx1"/>
                </a:solidFill>
                <a:latin typeface="Arial" panose="020B0604020202020204" pitchFamily="34" charset="0"/>
                <a:cs typeface="Arial" panose="020B0604020202020204" pitchFamily="34" charset="0"/>
              </a:rPr>
              <a:t>PRO’S AND CON’S TRANSACTIONAL BUSINESS</a:t>
            </a:r>
          </a:p>
        </p:txBody>
      </p:sp>
      <p:sp>
        <p:nvSpPr>
          <p:cNvPr id="4" name="Content Placeholder 3">
            <a:extLst>
              <a:ext uri="{FF2B5EF4-FFF2-40B4-BE49-F238E27FC236}">
                <a16:creationId xmlns:a16="http://schemas.microsoft.com/office/drawing/2014/main" id="{0FEDC15B-5237-A1BE-D5CA-14A77C175FA1}"/>
              </a:ext>
            </a:extLst>
          </p:cNvPr>
          <p:cNvSpPr>
            <a:spLocks noGrp="1"/>
          </p:cNvSpPr>
          <p:nvPr>
            <p:ph sz="half" idx="4294967295"/>
          </p:nvPr>
        </p:nvSpPr>
        <p:spPr>
          <a:xfrm>
            <a:off x="539353" y="1290638"/>
            <a:ext cx="3886200" cy="3262312"/>
          </a:xfrm>
        </p:spPr>
        <p:txBody>
          <a:bodyPr/>
          <a:lstStyle/>
          <a:p>
            <a:pPr marL="0" indent="0">
              <a:buNone/>
            </a:pPr>
            <a:r>
              <a:rPr lang="en-US" dirty="0"/>
              <a:t>PRO’S</a:t>
            </a:r>
          </a:p>
        </p:txBody>
      </p:sp>
      <p:sp>
        <p:nvSpPr>
          <p:cNvPr id="5" name="Content Placeholder 4">
            <a:extLst>
              <a:ext uri="{FF2B5EF4-FFF2-40B4-BE49-F238E27FC236}">
                <a16:creationId xmlns:a16="http://schemas.microsoft.com/office/drawing/2014/main" id="{554ECCB4-2AAC-C4C7-2826-C156D9906AC3}"/>
              </a:ext>
            </a:extLst>
          </p:cNvPr>
          <p:cNvSpPr>
            <a:spLocks noGrp="1"/>
          </p:cNvSpPr>
          <p:nvPr>
            <p:ph sz="half" idx="4294967295"/>
          </p:nvPr>
        </p:nvSpPr>
        <p:spPr>
          <a:xfrm>
            <a:off x="4629150" y="1290638"/>
            <a:ext cx="3886200" cy="3262312"/>
          </a:xfrm>
        </p:spPr>
        <p:txBody>
          <a:bodyPr/>
          <a:lstStyle/>
          <a:p>
            <a:pPr marL="0" indent="0">
              <a:buNone/>
            </a:pPr>
            <a:r>
              <a:rPr lang="en-US" dirty="0"/>
              <a:t>CON’S</a:t>
            </a:r>
          </a:p>
        </p:txBody>
      </p:sp>
      <p:cxnSp>
        <p:nvCxnSpPr>
          <p:cNvPr id="8" name="Straight Connector 7">
            <a:extLst>
              <a:ext uri="{FF2B5EF4-FFF2-40B4-BE49-F238E27FC236}">
                <a16:creationId xmlns:a16="http://schemas.microsoft.com/office/drawing/2014/main" id="{CE8C8100-5489-162B-607A-571AD09386ED}"/>
              </a:ext>
            </a:extLst>
          </p:cNvPr>
          <p:cNvCxnSpPr/>
          <p:nvPr/>
        </p:nvCxnSpPr>
        <p:spPr>
          <a:xfrm>
            <a:off x="628650" y="1682354"/>
            <a:ext cx="3886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3D7DC08-81BB-A45D-ABDD-46BF813E73BB}"/>
              </a:ext>
            </a:extLst>
          </p:cNvPr>
          <p:cNvCxnSpPr/>
          <p:nvPr/>
        </p:nvCxnSpPr>
        <p:spPr>
          <a:xfrm>
            <a:off x="4718447" y="1689497"/>
            <a:ext cx="38862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570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47909C-8A9C-FB7B-384E-E56BF97F4A61}"/>
              </a:ext>
            </a:extLst>
          </p:cNvPr>
          <p:cNvSpPr>
            <a:spLocks noGrp="1"/>
          </p:cNvSpPr>
          <p:nvPr>
            <p:ph type="title"/>
          </p:nvPr>
        </p:nvSpPr>
        <p:spPr>
          <a:xfrm>
            <a:off x="419100" y="133350"/>
            <a:ext cx="8305800" cy="561975"/>
          </a:xfrm>
        </p:spPr>
        <p:txBody>
          <a:bodyPr>
            <a:normAutofit fontScale="90000"/>
          </a:bodyPr>
          <a:lstStyle/>
          <a:p>
            <a:r>
              <a:rPr lang="en-US" dirty="0"/>
              <a:t>What did we find?</a:t>
            </a:r>
            <a:endParaRPr lang="en-US" sz="3000" dirty="0"/>
          </a:p>
        </p:txBody>
      </p:sp>
      <p:sp>
        <p:nvSpPr>
          <p:cNvPr id="4" name="Content Placeholder 3">
            <a:extLst>
              <a:ext uri="{FF2B5EF4-FFF2-40B4-BE49-F238E27FC236}">
                <a16:creationId xmlns:a16="http://schemas.microsoft.com/office/drawing/2014/main" id="{0FEDC15B-5237-A1BE-D5CA-14A77C175FA1}"/>
              </a:ext>
            </a:extLst>
          </p:cNvPr>
          <p:cNvSpPr>
            <a:spLocks noGrp="1"/>
          </p:cNvSpPr>
          <p:nvPr>
            <p:ph sz="half" idx="4294967295"/>
          </p:nvPr>
        </p:nvSpPr>
        <p:spPr>
          <a:xfrm>
            <a:off x="539353" y="1200150"/>
            <a:ext cx="3886200" cy="3262312"/>
          </a:xfrm>
        </p:spPr>
        <p:txBody>
          <a:bodyPr/>
          <a:lstStyle/>
          <a:p>
            <a:pPr marL="0" indent="0">
              <a:buNone/>
            </a:pPr>
            <a:r>
              <a:rPr lang="en-US" dirty="0"/>
              <a:t>PRO’S</a:t>
            </a:r>
          </a:p>
          <a:p>
            <a:pPr marL="0" indent="0">
              <a:buNone/>
            </a:pPr>
            <a:r>
              <a:rPr lang="en-US" sz="1500" dirty="0"/>
              <a:t>Higher yield per transaction</a:t>
            </a:r>
          </a:p>
          <a:p>
            <a:pPr marL="0" indent="0">
              <a:buNone/>
            </a:pPr>
            <a:r>
              <a:rPr lang="en-US" sz="1500" dirty="0"/>
              <a:t>Provides full real estate services to your clients</a:t>
            </a:r>
          </a:p>
          <a:p>
            <a:pPr marL="0" indent="0">
              <a:buNone/>
            </a:pPr>
            <a:r>
              <a:rPr lang="en-US" sz="1500" dirty="0"/>
              <a:t>Allows for faster growth</a:t>
            </a:r>
          </a:p>
          <a:p>
            <a:pPr marL="0" indent="0">
              <a:buNone/>
            </a:pPr>
            <a:r>
              <a:rPr lang="en-US" sz="1500" dirty="0"/>
              <a:t>Supports all pillars equality</a:t>
            </a:r>
          </a:p>
          <a:p>
            <a:pPr marL="0" indent="0">
              <a:buNone/>
            </a:pPr>
            <a:r>
              <a:rPr lang="en-US" sz="1500" dirty="0"/>
              <a:t>You can hire an agent to lead the real estate side of your business to allow you to focus on pillar growth</a:t>
            </a:r>
          </a:p>
        </p:txBody>
      </p:sp>
      <p:sp>
        <p:nvSpPr>
          <p:cNvPr id="5" name="Content Placeholder 4">
            <a:extLst>
              <a:ext uri="{FF2B5EF4-FFF2-40B4-BE49-F238E27FC236}">
                <a16:creationId xmlns:a16="http://schemas.microsoft.com/office/drawing/2014/main" id="{554ECCB4-2AAC-C4C7-2826-C156D9906AC3}"/>
              </a:ext>
            </a:extLst>
          </p:cNvPr>
          <p:cNvSpPr>
            <a:spLocks noGrp="1"/>
          </p:cNvSpPr>
          <p:nvPr>
            <p:ph sz="half" idx="4294967295"/>
          </p:nvPr>
        </p:nvSpPr>
        <p:spPr>
          <a:xfrm>
            <a:off x="4604147" y="1200150"/>
            <a:ext cx="3886200" cy="3262312"/>
          </a:xfrm>
        </p:spPr>
        <p:txBody>
          <a:bodyPr/>
          <a:lstStyle/>
          <a:p>
            <a:pPr marL="0" indent="0">
              <a:buNone/>
            </a:pPr>
            <a:r>
              <a:rPr lang="en-US" dirty="0"/>
              <a:t>CON’S</a:t>
            </a:r>
          </a:p>
          <a:p>
            <a:pPr marL="0" indent="0">
              <a:buNone/>
            </a:pPr>
            <a:r>
              <a:rPr lang="en-US" sz="1500" dirty="0"/>
              <a:t>183 Steps in a real estate transaction</a:t>
            </a:r>
          </a:p>
          <a:p>
            <a:pPr marL="0" indent="0">
              <a:buNone/>
            </a:pPr>
            <a:r>
              <a:rPr lang="en-US" sz="1500" dirty="0"/>
              <a:t>Takes away from building your property management business</a:t>
            </a:r>
          </a:p>
          <a:p>
            <a:pPr marL="0" indent="0">
              <a:buNone/>
            </a:pPr>
            <a:r>
              <a:rPr lang="en-US" sz="1500" dirty="0"/>
              <a:t>Local agents could feel you are now competition </a:t>
            </a:r>
          </a:p>
          <a:p>
            <a:pPr marL="0" indent="0">
              <a:buNone/>
            </a:pPr>
            <a:r>
              <a:rPr lang="en-US" sz="1500" dirty="0"/>
              <a:t>Additional expenses:</a:t>
            </a:r>
          </a:p>
          <a:p>
            <a:pPr marL="342900" lvl="1" indent="0">
              <a:buNone/>
            </a:pPr>
            <a:r>
              <a:rPr lang="en-US" sz="1500" dirty="0"/>
              <a:t>Local real estate board dues</a:t>
            </a:r>
          </a:p>
          <a:p>
            <a:pPr marL="342900" lvl="1" indent="0">
              <a:buNone/>
            </a:pPr>
            <a:r>
              <a:rPr lang="en-US" sz="1500" dirty="0"/>
              <a:t>Local MLS dues</a:t>
            </a:r>
          </a:p>
          <a:p>
            <a:pPr marL="342900" lvl="1" indent="0">
              <a:buNone/>
            </a:pPr>
            <a:r>
              <a:rPr lang="en-US" sz="1500" dirty="0"/>
              <a:t>Cost of commission to agents</a:t>
            </a:r>
          </a:p>
          <a:p>
            <a:pPr marL="342900" lvl="1" indent="0">
              <a:buNone/>
            </a:pPr>
            <a:r>
              <a:rPr lang="en-US" sz="1500" dirty="0"/>
              <a:t>Increase in E&amp;O insurance </a:t>
            </a:r>
          </a:p>
        </p:txBody>
      </p:sp>
      <p:cxnSp>
        <p:nvCxnSpPr>
          <p:cNvPr id="8" name="Straight Connector 7">
            <a:extLst>
              <a:ext uri="{FF2B5EF4-FFF2-40B4-BE49-F238E27FC236}">
                <a16:creationId xmlns:a16="http://schemas.microsoft.com/office/drawing/2014/main" id="{CE8C8100-5489-162B-607A-571AD09386ED}"/>
              </a:ext>
            </a:extLst>
          </p:cNvPr>
          <p:cNvCxnSpPr/>
          <p:nvPr/>
        </p:nvCxnSpPr>
        <p:spPr>
          <a:xfrm>
            <a:off x="628650" y="1682354"/>
            <a:ext cx="3886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3D7DC08-81BB-A45D-ABDD-46BF813E73BB}"/>
              </a:ext>
            </a:extLst>
          </p:cNvPr>
          <p:cNvCxnSpPr/>
          <p:nvPr/>
        </p:nvCxnSpPr>
        <p:spPr>
          <a:xfrm>
            <a:off x="4718447" y="1689497"/>
            <a:ext cx="38862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742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19907"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FFFF"/>
              </a:solidFill>
              <a:latin typeface="Calibri" panose="020F0502020204030204"/>
            </a:endParaRPr>
          </a:p>
        </p:txBody>
      </p:sp>
      <p:sp>
        <p:nvSpPr>
          <p:cNvPr id="6" name="Title 5">
            <a:extLst>
              <a:ext uri="{FF2B5EF4-FFF2-40B4-BE49-F238E27FC236}">
                <a16:creationId xmlns:a16="http://schemas.microsoft.com/office/drawing/2014/main" id="{35FC402D-4406-B34F-B0F5-3C1ACD72B746}"/>
              </a:ext>
            </a:extLst>
          </p:cNvPr>
          <p:cNvSpPr>
            <a:spLocks noGrp="1"/>
          </p:cNvSpPr>
          <p:nvPr>
            <p:ph type="title"/>
          </p:nvPr>
        </p:nvSpPr>
        <p:spPr>
          <a:xfrm>
            <a:off x="393556" y="465294"/>
            <a:ext cx="2856201" cy="4128516"/>
          </a:xfrm>
        </p:spPr>
        <p:txBody>
          <a:bodyPr>
            <a:normAutofit/>
          </a:bodyPr>
          <a:lstStyle/>
          <a:p>
            <a:r>
              <a:rPr lang="en-US" sz="4500" dirty="0">
                <a:solidFill>
                  <a:schemeClr val="bg1"/>
                </a:solidFill>
                <a:latin typeface="Arial" panose="020B0604020202020204" pitchFamily="34" charset="0"/>
                <a:cs typeface="Arial" panose="020B0604020202020204" pitchFamily="34" charset="0"/>
              </a:rPr>
              <a:t>Build a Brokerage Business in Steps</a:t>
            </a:r>
          </a:p>
        </p:txBody>
      </p:sp>
      <p:graphicFrame>
        <p:nvGraphicFramePr>
          <p:cNvPr id="4" name="Diagram 3">
            <a:extLst>
              <a:ext uri="{FF2B5EF4-FFF2-40B4-BE49-F238E27FC236}">
                <a16:creationId xmlns:a16="http://schemas.microsoft.com/office/drawing/2014/main" id="{73A46D59-ED5C-324E-AAEF-1C288DC08179}"/>
              </a:ext>
            </a:extLst>
          </p:cNvPr>
          <p:cNvGraphicFramePr/>
          <p:nvPr/>
        </p:nvGraphicFramePr>
        <p:xfrm>
          <a:off x="4101292" y="465294"/>
          <a:ext cx="4697730" cy="4128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6207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FB065CC-C3B7-94A1-52E3-7795A827BC17}"/>
              </a:ext>
            </a:extLst>
          </p:cNvPr>
          <p:cNvSpPr>
            <a:spLocks noGrp="1"/>
          </p:cNvSpPr>
          <p:nvPr>
            <p:ph type="title"/>
          </p:nvPr>
        </p:nvSpPr>
        <p:spPr>
          <a:xfrm>
            <a:off x="457200" y="2114550"/>
            <a:ext cx="2212848" cy="1186966"/>
          </a:xfrm>
        </p:spPr>
        <p:txBody>
          <a:bodyPr>
            <a:normAutofit fontScale="90000"/>
          </a:bodyPr>
          <a:lstStyle/>
          <a:p>
            <a:r>
              <a:rPr lang="en-US" dirty="0"/>
              <a:t>Steps to  </a:t>
            </a:r>
            <a:br>
              <a:rPr lang="en-US" dirty="0"/>
            </a:br>
            <a:r>
              <a:rPr lang="en-US" dirty="0"/>
              <a:t>Build a Referral Network &amp; System</a:t>
            </a:r>
          </a:p>
        </p:txBody>
      </p:sp>
      <p:pic>
        <p:nvPicPr>
          <p:cNvPr id="10" name="Picture 9" descr="Short-haired woman in glasses and suit looking at camera and standing in front of seated colleagues in conference hall">
            <a:extLst>
              <a:ext uri="{FF2B5EF4-FFF2-40B4-BE49-F238E27FC236}">
                <a16:creationId xmlns:a16="http://schemas.microsoft.com/office/drawing/2014/main" id="{A23F4E36-5844-911C-388B-6045434DBD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0011"/>
          <a:stretch/>
        </p:blipFill>
        <p:spPr>
          <a:xfrm rot="400689">
            <a:off x="3311167" y="987251"/>
            <a:ext cx="5009995" cy="2671862"/>
          </a:xfrm>
          <a:prstGeom prst="rect">
            <a:avLst/>
          </a:prstGeom>
        </p:spPr>
      </p:pic>
    </p:spTree>
    <p:extLst>
      <p:ext uri="{BB962C8B-B14F-4D97-AF65-F5344CB8AC3E}">
        <p14:creationId xmlns:p14="http://schemas.microsoft.com/office/powerpoint/2010/main" val="3244823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B707A-3229-0058-1F19-7928BE39B278}"/>
              </a:ext>
            </a:extLst>
          </p:cNvPr>
          <p:cNvSpPr>
            <a:spLocks noGrp="1"/>
          </p:cNvSpPr>
          <p:nvPr>
            <p:ph type="title"/>
          </p:nvPr>
        </p:nvSpPr>
        <p:spPr/>
        <p:txBody>
          <a:bodyPr>
            <a:normAutofit/>
          </a:bodyPr>
          <a:lstStyle/>
          <a:p>
            <a:r>
              <a:rPr lang="en-US" sz="3000" dirty="0"/>
              <a:t>Activate your license </a:t>
            </a:r>
          </a:p>
        </p:txBody>
      </p:sp>
      <p:graphicFrame>
        <p:nvGraphicFramePr>
          <p:cNvPr id="6" name="Content Placeholder 3">
            <a:extLst>
              <a:ext uri="{FF2B5EF4-FFF2-40B4-BE49-F238E27FC236}">
                <a16:creationId xmlns:a16="http://schemas.microsoft.com/office/drawing/2014/main" id="{D82368C5-7B1F-A4ED-F2A4-496F09F78407}"/>
              </a:ext>
            </a:extLst>
          </p:cNvPr>
          <p:cNvGraphicFramePr>
            <a:graphicFrameLocks noGrp="1"/>
          </p:cNvGraphicFramePr>
          <p:nvPr>
            <p:ph idx="1"/>
            <p:extLst>
              <p:ext uri="{D42A27DB-BD31-4B8C-83A1-F6EECF244321}">
                <p14:modId xmlns:p14="http://schemas.microsoft.com/office/powerpoint/2010/main" val="2666921934"/>
              </p:ext>
            </p:extLst>
          </p:nvPr>
        </p:nvGraphicFramePr>
        <p:xfrm>
          <a:off x="457200" y="742950"/>
          <a:ext cx="82296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9446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Arial" panose="020B0604020202020204"/>
            </a:endParaRPr>
          </a:p>
        </p:txBody>
      </p:sp>
      <p:pic>
        <p:nvPicPr>
          <p:cNvPr id="5" name="Picture 4">
            <a:extLst>
              <a:ext uri="{FF2B5EF4-FFF2-40B4-BE49-F238E27FC236}">
                <a16:creationId xmlns:a16="http://schemas.microsoft.com/office/drawing/2014/main" id="{6462F4AA-D5E6-7113-C19A-AA4D0AB2A89A}"/>
              </a:ext>
            </a:extLst>
          </p:cNvPr>
          <p:cNvPicPr>
            <a:picLocks noChangeAspect="1"/>
          </p:cNvPicPr>
          <p:nvPr/>
        </p:nvPicPr>
        <p:blipFill rotWithShape="1">
          <a:blip r:embed="rId3">
            <a:alphaModFix amt="50000"/>
          </a:blip>
          <a:srcRect b="15730"/>
          <a:stretch/>
        </p:blipFill>
        <p:spPr>
          <a:xfrm>
            <a:off x="15" y="1"/>
            <a:ext cx="9143985" cy="5143499"/>
          </a:xfrm>
          <a:prstGeom prst="rect">
            <a:avLst/>
          </a:prstGeom>
        </p:spPr>
      </p:pic>
      <p:sp>
        <p:nvSpPr>
          <p:cNvPr id="3" name="Title 2">
            <a:extLst>
              <a:ext uri="{FF2B5EF4-FFF2-40B4-BE49-F238E27FC236}">
                <a16:creationId xmlns:a16="http://schemas.microsoft.com/office/drawing/2014/main" id="{5A71D2E0-8DDA-4340-A069-1C416E13B867}"/>
              </a:ext>
            </a:extLst>
          </p:cNvPr>
          <p:cNvSpPr>
            <a:spLocks noGrp="1"/>
          </p:cNvSpPr>
          <p:nvPr>
            <p:ph type="title"/>
          </p:nvPr>
        </p:nvSpPr>
        <p:spPr>
          <a:xfrm>
            <a:off x="1143000" y="841771"/>
            <a:ext cx="6858000" cy="2175389"/>
          </a:xfrm>
        </p:spPr>
        <p:txBody>
          <a:bodyPr vert="horz" lIns="68580" tIns="34290" rIns="68580" bIns="34290" rtlCol="0" anchor="b">
            <a:normAutofit/>
          </a:bodyPr>
          <a:lstStyle/>
          <a:p>
            <a:pPr algn="ctr"/>
            <a:r>
              <a:rPr lang="en-US" sz="4500" dirty="0">
                <a:solidFill>
                  <a:srgbClr val="FFFFFF"/>
                </a:solidFill>
              </a:rPr>
              <a:t>Working with Realtors </a:t>
            </a:r>
          </a:p>
        </p:txBody>
      </p:sp>
    </p:spTree>
    <p:extLst>
      <p:ext uri="{BB962C8B-B14F-4D97-AF65-F5344CB8AC3E}">
        <p14:creationId xmlns:p14="http://schemas.microsoft.com/office/powerpoint/2010/main" val="2495409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612F383F-B981-4BC3-9E2B-7BE938CE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
            <a:ext cx="9141714"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0" name="Rectangle 19">
            <a:extLst>
              <a:ext uri="{FF2B5EF4-FFF2-40B4-BE49-F238E27FC236}">
                <a16:creationId xmlns:a16="http://schemas.microsoft.com/office/drawing/2014/main" id="{5AA485AD-076E-4077-A6E6-C3C9F0C39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22" name="Picture 21">
            <a:extLst>
              <a:ext uri="{FF2B5EF4-FFF2-40B4-BE49-F238E27FC236}">
                <a16:creationId xmlns:a16="http://schemas.microsoft.com/office/drawing/2014/main" id="{D088DBDF-80D5-4FC0-8A54-9D660B728D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40000"/>
            <a:extLst>
              <a:ext uri="{28A0092B-C50C-407E-A947-70E740481C1C}">
                <a14:useLocalDpi xmlns:a14="http://schemas.microsoft.com/office/drawing/2010/main" val="0"/>
              </a:ext>
            </a:extLst>
          </a:blip>
          <a:stretch>
            <a:fillRect/>
          </a:stretch>
        </p:blipFill>
        <p:spPr>
          <a:xfrm>
            <a:off x="4061" y="0"/>
            <a:ext cx="9135879" cy="5143500"/>
          </a:xfrm>
          <a:prstGeom prst="rect">
            <a:avLst/>
          </a:prstGeom>
        </p:spPr>
      </p:pic>
      <p:sp>
        <p:nvSpPr>
          <p:cNvPr id="24" name="Rectangle 23">
            <a:extLst>
              <a:ext uri="{FF2B5EF4-FFF2-40B4-BE49-F238E27FC236}">
                <a16:creationId xmlns:a16="http://schemas.microsoft.com/office/drawing/2014/main" id="{58D235B8-3D10-493F-88AC-84BB404C1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350" dirty="0">
              <a:solidFill>
                <a:prstClr val="white"/>
              </a:solidFill>
              <a:latin typeface="Calibri" panose="020F0502020204030204"/>
            </a:endParaRPr>
          </a:p>
        </p:txBody>
      </p:sp>
      <p:pic>
        <p:nvPicPr>
          <p:cNvPr id="9" name="Picture 8" descr="Vineyard lines on slopes">
            <a:extLst>
              <a:ext uri="{FF2B5EF4-FFF2-40B4-BE49-F238E27FC236}">
                <a16:creationId xmlns:a16="http://schemas.microsoft.com/office/drawing/2014/main" id="{7B1D2CC9-92B7-6947-AB32-D7E9375F03DD}"/>
              </a:ext>
            </a:extLst>
          </p:cNvPr>
          <p:cNvPicPr>
            <a:picLocks noChangeAspect="1"/>
          </p:cNvPicPr>
          <p:nvPr/>
        </p:nvPicPr>
        <p:blipFill rotWithShape="1">
          <a:blip r:embed="rId4" cstate="print">
            <a:alphaModFix amt="60000"/>
            <a:extLst>
              <a:ext uri="{28A0092B-C50C-407E-A947-70E740481C1C}">
                <a14:useLocalDpi xmlns:a14="http://schemas.microsoft.com/office/drawing/2010/main" val="0"/>
              </a:ext>
            </a:extLst>
          </a:blip>
          <a:srcRect t="5745" r="3" b="10002"/>
          <a:stretch/>
        </p:blipFill>
        <p:spPr>
          <a:xfrm>
            <a:off x="15" y="7"/>
            <a:ext cx="4572767" cy="2571743"/>
          </a:xfrm>
          <a:prstGeom prst="rect">
            <a:avLst/>
          </a:prstGeom>
        </p:spPr>
      </p:pic>
      <p:pic>
        <p:nvPicPr>
          <p:cNvPr id="7" name="Picture 6" descr="Multi-colored ice creams">
            <a:extLst>
              <a:ext uri="{FF2B5EF4-FFF2-40B4-BE49-F238E27FC236}">
                <a16:creationId xmlns:a16="http://schemas.microsoft.com/office/drawing/2014/main" id="{AC75ACD4-9B01-C84B-A41D-3602E0659F7D}"/>
              </a:ext>
            </a:extLst>
          </p:cNvPr>
          <p:cNvPicPr>
            <a:picLocks noChangeAspect="1"/>
          </p:cNvPicPr>
          <p:nvPr/>
        </p:nvPicPr>
        <p:blipFill rotWithShape="1">
          <a:blip r:embed="rId5" cstate="print">
            <a:alphaModFix amt="60000"/>
            <a:extLst>
              <a:ext uri="{28A0092B-C50C-407E-A947-70E740481C1C}">
                <a14:useLocalDpi xmlns:a14="http://schemas.microsoft.com/office/drawing/2010/main" val="0"/>
              </a:ext>
            </a:extLst>
          </a:blip>
          <a:srcRect b="15697"/>
          <a:stretch/>
        </p:blipFill>
        <p:spPr>
          <a:xfrm>
            <a:off x="4573816" y="7"/>
            <a:ext cx="4570184" cy="2571743"/>
          </a:xfrm>
          <a:prstGeom prst="rect">
            <a:avLst/>
          </a:prstGeom>
        </p:spPr>
      </p:pic>
      <p:pic>
        <p:nvPicPr>
          <p:cNvPr id="11" name="Picture 10" descr="Urban skyline in with distant view of empire state building">
            <a:extLst>
              <a:ext uri="{FF2B5EF4-FFF2-40B4-BE49-F238E27FC236}">
                <a16:creationId xmlns:a16="http://schemas.microsoft.com/office/drawing/2014/main" id="{39884657-D5E9-894B-8067-ED7AE6D19192}"/>
              </a:ext>
            </a:extLst>
          </p:cNvPr>
          <p:cNvPicPr>
            <a:picLocks noChangeAspect="1"/>
          </p:cNvPicPr>
          <p:nvPr/>
        </p:nvPicPr>
        <p:blipFill rotWithShape="1">
          <a:blip r:embed="rId6" cstate="print">
            <a:alphaModFix amt="60000"/>
            <a:extLst>
              <a:ext uri="{28A0092B-C50C-407E-A947-70E740481C1C}">
                <a14:useLocalDpi xmlns:a14="http://schemas.microsoft.com/office/drawing/2010/main" val="0"/>
              </a:ext>
            </a:extLst>
          </a:blip>
          <a:srcRect t="1020" b="14677"/>
          <a:stretch/>
        </p:blipFill>
        <p:spPr>
          <a:xfrm>
            <a:off x="5496" y="2571750"/>
            <a:ext cx="4570184" cy="2571750"/>
          </a:xfrm>
          <a:prstGeom prst="rect">
            <a:avLst/>
          </a:prstGeom>
        </p:spPr>
      </p:pic>
      <p:pic>
        <p:nvPicPr>
          <p:cNvPr id="5" name="Picture 4" descr="Rear view of golf swing against sunset background">
            <a:extLst>
              <a:ext uri="{FF2B5EF4-FFF2-40B4-BE49-F238E27FC236}">
                <a16:creationId xmlns:a16="http://schemas.microsoft.com/office/drawing/2014/main" id="{070D128E-FC5D-E74A-B6E5-1A49ABF33CCF}"/>
              </a:ext>
            </a:extLst>
          </p:cNvPr>
          <p:cNvPicPr>
            <a:picLocks noChangeAspect="1"/>
          </p:cNvPicPr>
          <p:nvPr/>
        </p:nvPicPr>
        <p:blipFill rotWithShape="1">
          <a:blip r:embed="rId7" cstate="print">
            <a:alphaModFix amt="60000"/>
            <a:extLst>
              <a:ext uri="{28A0092B-C50C-407E-A947-70E740481C1C}">
                <a14:useLocalDpi xmlns:a14="http://schemas.microsoft.com/office/drawing/2010/main" val="0"/>
              </a:ext>
            </a:extLst>
          </a:blip>
          <a:srcRect t="9127" b="6570"/>
          <a:stretch/>
        </p:blipFill>
        <p:spPr>
          <a:xfrm>
            <a:off x="4576395" y="2571750"/>
            <a:ext cx="4570184" cy="2571750"/>
          </a:xfrm>
          <a:prstGeom prst="rect">
            <a:avLst/>
          </a:prstGeom>
        </p:spPr>
      </p:pic>
      <p:sp>
        <p:nvSpPr>
          <p:cNvPr id="3" name="Title 2">
            <a:extLst>
              <a:ext uri="{FF2B5EF4-FFF2-40B4-BE49-F238E27FC236}">
                <a16:creationId xmlns:a16="http://schemas.microsoft.com/office/drawing/2014/main" id="{94DEC750-14F6-9C4D-B712-DC9F9E21182B}"/>
              </a:ext>
            </a:extLst>
          </p:cNvPr>
          <p:cNvSpPr>
            <a:spLocks noGrp="1"/>
          </p:cNvSpPr>
          <p:nvPr>
            <p:ph type="title"/>
          </p:nvPr>
        </p:nvSpPr>
        <p:spPr>
          <a:xfrm>
            <a:off x="895451" y="1913679"/>
            <a:ext cx="7350812" cy="1544728"/>
          </a:xfrm>
        </p:spPr>
        <p:txBody>
          <a:bodyPr vert="horz" lIns="68580" tIns="34290" rIns="68580" bIns="34290" rtlCol="0" anchor="t">
            <a:normAutofit fontScale="90000"/>
          </a:bodyPr>
          <a:lstStyle/>
          <a:p>
            <a:pPr algn="ctr"/>
            <a:r>
              <a:rPr lang="en-US" sz="3600" dirty="0">
                <a:solidFill>
                  <a:srgbClr val="FFFFFF"/>
                </a:solidFill>
                <a:latin typeface="Arial" panose="020B0604020202020204" pitchFamily="34" charset="0"/>
                <a:cs typeface="Arial" panose="020B0604020202020204" pitchFamily="34" charset="0"/>
              </a:rPr>
              <a:t>Vision your community</a:t>
            </a:r>
            <a:br>
              <a:rPr lang="en-US" sz="3600" dirty="0">
                <a:solidFill>
                  <a:srgbClr val="FFFFFF"/>
                </a:solidFill>
                <a:latin typeface="Arial" panose="020B0604020202020204" pitchFamily="34" charset="0"/>
                <a:cs typeface="Arial" panose="020B0604020202020204" pitchFamily="34" charset="0"/>
              </a:rPr>
            </a:br>
            <a:r>
              <a:rPr lang="en-US" sz="3600" dirty="0">
                <a:solidFill>
                  <a:srgbClr val="FFFFFF"/>
                </a:solidFill>
                <a:latin typeface="Arial" panose="020B0604020202020204" pitchFamily="34" charset="0"/>
                <a:cs typeface="Arial" panose="020B0604020202020204" pitchFamily="34" charset="0"/>
              </a:rPr>
              <a:t>and the agents that can best service it </a:t>
            </a:r>
          </a:p>
        </p:txBody>
      </p:sp>
    </p:spTree>
    <p:extLst>
      <p:ext uri="{BB962C8B-B14F-4D97-AF65-F5344CB8AC3E}">
        <p14:creationId xmlns:p14="http://schemas.microsoft.com/office/powerpoint/2010/main" val="768563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99" y="2114550"/>
            <a:ext cx="8991600" cy="2616101"/>
          </a:xfrm>
          <a:prstGeom prst="rect">
            <a:avLst/>
          </a:prstGeom>
          <a:noFill/>
        </p:spPr>
        <p:txBody>
          <a:bodyPr wrap="square" rtlCol="0">
            <a:spAutoFit/>
          </a:bodyPr>
          <a:lstStyle/>
          <a:p>
            <a:pPr algn="ct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Organic Opportunities to Add to Your Bottomline</a:t>
            </a:r>
          </a:p>
          <a:p>
            <a:endParaRPr lang="en-US" sz="2800" b="1" dirty="0">
              <a:latin typeface="Arial" panose="020B0604020202020204" pitchFamily="34" charset="0"/>
              <a:cs typeface="Arial" panose="020B0604020202020204" pitchFamily="34" charset="0"/>
            </a:endParaRPr>
          </a:p>
          <a:p>
            <a:endParaRPr lang="en-US" sz="2800" b="1"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Presented by: 	Kathryn Carr, VP Brokerage </a:t>
            </a:r>
          </a:p>
          <a:p>
            <a:r>
              <a:rPr lang="en-US" sz="2000" dirty="0">
                <a:latin typeface="Arial" panose="020B0604020202020204" pitchFamily="34" charset="0"/>
                <a:cs typeface="Arial" panose="020B0604020202020204" pitchFamily="34" charset="0"/>
              </a:rPr>
              <a:t>		Property Management Inc.</a:t>
            </a:r>
          </a:p>
        </p:txBody>
      </p:sp>
    </p:spTree>
    <p:extLst>
      <p:ext uri="{BB962C8B-B14F-4D97-AF65-F5344CB8AC3E}">
        <p14:creationId xmlns:p14="http://schemas.microsoft.com/office/powerpoint/2010/main" val="379392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CD9C9-74B1-4052-77A1-4BD5EEF7CC89}"/>
              </a:ext>
            </a:extLst>
          </p:cNvPr>
          <p:cNvSpPr>
            <a:spLocks noGrp="1"/>
          </p:cNvSpPr>
          <p:nvPr>
            <p:ph type="title"/>
          </p:nvPr>
        </p:nvSpPr>
        <p:spPr/>
        <p:txBody>
          <a:bodyPr/>
          <a:lstStyle/>
          <a:p>
            <a:r>
              <a:rPr lang="en-US" sz="2700" dirty="0"/>
              <a:t>What Value Can you be to a Realtor</a:t>
            </a:r>
          </a:p>
        </p:txBody>
      </p:sp>
      <p:sp>
        <p:nvSpPr>
          <p:cNvPr id="3" name="Content Placeholder 2">
            <a:extLst>
              <a:ext uri="{FF2B5EF4-FFF2-40B4-BE49-F238E27FC236}">
                <a16:creationId xmlns:a16="http://schemas.microsoft.com/office/drawing/2014/main" id="{CBBACD7F-3B6D-0841-C384-DBBDD8B585DC}"/>
              </a:ext>
            </a:extLst>
          </p:cNvPr>
          <p:cNvSpPr>
            <a:spLocks noGrp="1"/>
          </p:cNvSpPr>
          <p:nvPr>
            <p:ph idx="4294967295"/>
          </p:nvPr>
        </p:nvSpPr>
        <p:spPr>
          <a:xfrm>
            <a:off x="628650" y="940594"/>
            <a:ext cx="7886700" cy="3262312"/>
          </a:xfrm>
        </p:spPr>
        <p:txBody>
          <a:bodyPr>
            <a:normAutofit fontScale="55000" lnSpcReduction="20000"/>
          </a:bodyPr>
          <a:lstStyle/>
          <a:p>
            <a:pPr marL="0" indent="0">
              <a:lnSpc>
                <a:spcPct val="120000"/>
              </a:lnSpc>
              <a:buNone/>
            </a:pPr>
            <a:r>
              <a:rPr lang="en-US" sz="3375" dirty="0"/>
              <a:t>What are some of the ways we can bring them additional value to your referral team and stand out from their competition?</a:t>
            </a:r>
          </a:p>
          <a:p>
            <a:pPr marL="0" indent="0">
              <a:buNone/>
            </a:pPr>
            <a:endParaRPr lang="en-US" sz="3375" dirty="0"/>
          </a:p>
          <a:p>
            <a:pPr marL="0" indent="0">
              <a:buNone/>
            </a:pPr>
            <a:r>
              <a:rPr lang="en-US" sz="3375" dirty="0"/>
              <a:t>		Keep in mind how can we:</a:t>
            </a:r>
          </a:p>
          <a:p>
            <a:pPr marL="0" lvl="2" indent="342900">
              <a:lnSpc>
                <a:spcPct val="150000"/>
              </a:lnSpc>
              <a:spcBef>
                <a:spcPts val="750"/>
              </a:spcBef>
              <a:buNone/>
            </a:pPr>
            <a:r>
              <a:rPr lang="en-US" sz="3375" dirty="0">
                <a:solidFill>
                  <a:prstClr val="black"/>
                </a:solidFill>
                <a:sym typeface="Oakes Regular"/>
              </a:rPr>
              <a:t>				Save Money</a:t>
            </a:r>
          </a:p>
          <a:p>
            <a:pPr marL="0" lvl="2" indent="342900">
              <a:lnSpc>
                <a:spcPct val="150000"/>
              </a:lnSpc>
              <a:spcBef>
                <a:spcPts val="750"/>
              </a:spcBef>
              <a:buNone/>
            </a:pPr>
            <a:r>
              <a:rPr lang="en-US" sz="3375" dirty="0">
                <a:solidFill>
                  <a:prstClr val="black"/>
                </a:solidFill>
                <a:sym typeface="Oakes Regular"/>
              </a:rPr>
              <a:t>				Make More Money</a:t>
            </a:r>
          </a:p>
          <a:p>
            <a:pPr marL="0" lvl="2" indent="342900">
              <a:lnSpc>
                <a:spcPct val="150000"/>
              </a:lnSpc>
              <a:spcBef>
                <a:spcPts val="750"/>
              </a:spcBef>
              <a:buNone/>
            </a:pPr>
            <a:r>
              <a:rPr lang="en-US" sz="3375" dirty="0">
                <a:solidFill>
                  <a:prstClr val="black"/>
                </a:solidFill>
                <a:sym typeface="Oakes Regular"/>
              </a:rPr>
              <a:t>				Same Time</a:t>
            </a:r>
          </a:p>
          <a:p>
            <a:pPr marL="0" lvl="2" indent="342900">
              <a:lnSpc>
                <a:spcPct val="150000"/>
              </a:lnSpc>
              <a:spcBef>
                <a:spcPts val="750"/>
              </a:spcBef>
              <a:buNone/>
            </a:pPr>
            <a:r>
              <a:rPr lang="en-US" sz="3375" dirty="0">
                <a:solidFill>
                  <a:prstClr val="black"/>
                </a:solidFill>
                <a:sym typeface="Oakes Regular"/>
              </a:rPr>
              <a:t>				Enjoy the Process</a:t>
            </a:r>
          </a:p>
          <a:p>
            <a:pPr marL="0" indent="0">
              <a:buNone/>
            </a:pPr>
            <a:endParaRPr lang="en-US" dirty="0"/>
          </a:p>
        </p:txBody>
      </p:sp>
    </p:spTree>
    <p:extLst>
      <p:ext uri="{BB962C8B-B14F-4D97-AF65-F5344CB8AC3E}">
        <p14:creationId xmlns:p14="http://schemas.microsoft.com/office/powerpoint/2010/main" val="292302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2FAC6-386D-FA6A-2380-5B4806F54916}"/>
              </a:ext>
            </a:extLst>
          </p:cNvPr>
          <p:cNvSpPr>
            <a:spLocks noGrp="1"/>
          </p:cNvSpPr>
          <p:nvPr>
            <p:ph type="title"/>
          </p:nvPr>
        </p:nvSpPr>
        <p:spPr/>
        <p:txBody>
          <a:bodyPr>
            <a:normAutofit fontScale="90000"/>
          </a:bodyPr>
          <a:lstStyle/>
          <a:p>
            <a:r>
              <a:rPr lang="en-US" dirty="0"/>
              <a:t>Start Talking Real Estate</a:t>
            </a:r>
          </a:p>
        </p:txBody>
      </p:sp>
      <p:pic>
        <p:nvPicPr>
          <p:cNvPr id="5" name="Content Placeholder 4" descr="Graphical user interface, website&#10;&#10;Description automatically generated with medium confidence">
            <a:extLst>
              <a:ext uri="{FF2B5EF4-FFF2-40B4-BE49-F238E27FC236}">
                <a16:creationId xmlns:a16="http://schemas.microsoft.com/office/drawing/2014/main" id="{8225A903-03F7-61F9-22AF-0CB7FD066B7E}"/>
              </a:ext>
            </a:extLst>
          </p:cNvPr>
          <p:cNvPicPr>
            <a:picLocks noGrp="1" noChangeAspect="1"/>
          </p:cNvPicPr>
          <p:nvPr>
            <p:ph idx="4294967295"/>
          </p:nvPr>
        </p:nvPicPr>
        <p:blipFill rotWithShape="1">
          <a:blip r:embed="rId3"/>
          <a:srcRect b="19356"/>
          <a:stretch/>
        </p:blipFill>
        <p:spPr>
          <a:xfrm>
            <a:off x="957733" y="820240"/>
            <a:ext cx="7343775" cy="2625725"/>
          </a:xfrm>
        </p:spPr>
      </p:pic>
      <p:sp>
        <p:nvSpPr>
          <p:cNvPr id="3" name="Title 1">
            <a:extLst>
              <a:ext uri="{FF2B5EF4-FFF2-40B4-BE49-F238E27FC236}">
                <a16:creationId xmlns:a16="http://schemas.microsoft.com/office/drawing/2014/main" id="{BD7645EA-E06F-D697-3933-CCF5BBA10846}"/>
              </a:ext>
            </a:extLst>
          </p:cNvPr>
          <p:cNvSpPr txBox="1">
            <a:spLocks/>
          </p:cNvSpPr>
          <p:nvPr/>
        </p:nvSpPr>
        <p:spPr>
          <a:xfrm>
            <a:off x="1828800" y="332908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000000"/>
                </a:solidFill>
                <a:latin typeface="+mj-lt"/>
                <a:ea typeface="+mj-ea"/>
                <a:cs typeface="+mj-cs"/>
              </a:defRPr>
            </a:lvl1pPr>
          </a:lstStyle>
          <a:p>
            <a:r>
              <a:rPr lang="en-US" sz="2400" dirty="0"/>
              <a:t>What do I mean when I say talk real estate?</a:t>
            </a:r>
          </a:p>
        </p:txBody>
      </p:sp>
    </p:spTree>
    <p:extLst>
      <p:ext uri="{BB962C8B-B14F-4D97-AF65-F5344CB8AC3E}">
        <p14:creationId xmlns:p14="http://schemas.microsoft.com/office/powerpoint/2010/main" val="3242863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5">
            <a:extLst>
              <a:ext uri="{FF2B5EF4-FFF2-40B4-BE49-F238E27FC236}">
                <a16:creationId xmlns:a16="http://schemas.microsoft.com/office/drawing/2014/main" id="{4DB3C7AF-F4D5-40CF-8276-0E091C501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endParaRPr lang="en-US" sz="1350" dirty="0">
              <a:solidFill>
                <a:srgbClr val="1B2634"/>
              </a:solidFill>
              <a:latin typeface="Arial" panose="020B0604020202020204"/>
            </a:endParaRPr>
          </a:p>
        </p:txBody>
      </p:sp>
      <p:sp>
        <p:nvSpPr>
          <p:cNvPr id="2" name="Title 1">
            <a:extLst>
              <a:ext uri="{FF2B5EF4-FFF2-40B4-BE49-F238E27FC236}">
                <a16:creationId xmlns:a16="http://schemas.microsoft.com/office/drawing/2014/main" id="{E1CC1B72-B785-4E9A-0099-3399BC378F22}"/>
              </a:ext>
            </a:extLst>
          </p:cNvPr>
          <p:cNvSpPr>
            <a:spLocks noGrp="1"/>
          </p:cNvSpPr>
          <p:nvPr>
            <p:ph type="title"/>
          </p:nvPr>
        </p:nvSpPr>
        <p:spPr>
          <a:xfrm>
            <a:off x="482600" y="565220"/>
            <a:ext cx="3811444" cy="2253109"/>
          </a:xfrm>
        </p:spPr>
        <p:txBody>
          <a:bodyPr vert="horz" lIns="68580" tIns="34290" rIns="68580" bIns="34290" rtlCol="0" anchor="b">
            <a:normAutofit/>
          </a:bodyPr>
          <a:lstStyle/>
          <a:p>
            <a:pPr algn="ctr"/>
            <a:r>
              <a:rPr lang="en-US" sz="4500" dirty="0">
                <a:solidFill>
                  <a:srgbClr val="FFFFFF"/>
                </a:solidFill>
              </a:rPr>
              <a:t>Start talking real estate on social media</a:t>
            </a:r>
          </a:p>
        </p:txBody>
      </p:sp>
      <p:sp>
        <p:nvSpPr>
          <p:cNvPr id="14" name="Freeform: Shape 17">
            <a:extLst>
              <a:ext uri="{FF2B5EF4-FFF2-40B4-BE49-F238E27FC236}">
                <a16:creationId xmlns:a16="http://schemas.microsoft.com/office/drawing/2014/main" id="{8F22F920-02D7-497A-892A-5A1799A6E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73569" y="1"/>
            <a:ext cx="1259369" cy="694385"/>
          </a:xfrm>
          <a:custGeom>
            <a:avLst/>
            <a:gdLst>
              <a:gd name="connsiteX0" fmla="*/ 0 w 1679159"/>
              <a:gd name="connsiteY0" fmla="*/ 0 h 925847"/>
              <a:gd name="connsiteX1" fmla="*/ 123825 w 1679159"/>
              <a:gd name="connsiteY1" fmla="*/ 0 h 925847"/>
              <a:gd name="connsiteX2" fmla="*/ 123825 w 1679159"/>
              <a:gd name="connsiteY2" fmla="*/ 756588 h 925847"/>
              <a:gd name="connsiteX3" fmla="*/ 1431852 w 1679159"/>
              <a:gd name="connsiteY3" fmla="*/ 0 h 925847"/>
              <a:gd name="connsiteX4" fmla="*/ 1679159 w 1679159"/>
              <a:gd name="connsiteY4" fmla="*/ 0 h 925847"/>
              <a:gd name="connsiteX5" fmla="*/ 92869 w 1679159"/>
              <a:gd name="connsiteY5" fmla="*/ 917560 h 925847"/>
              <a:gd name="connsiteX6" fmla="*/ 61913 w 1679159"/>
              <a:gd name="connsiteY6" fmla="*/ 925847 h 925847"/>
              <a:gd name="connsiteX7" fmla="*/ 0 w 1679159"/>
              <a:gd name="connsiteY7" fmla="*/ 863935 h 92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9159" h="925847">
                <a:moveTo>
                  <a:pt x="0" y="0"/>
                </a:moveTo>
                <a:lnTo>
                  <a:pt x="123825" y="0"/>
                </a:lnTo>
                <a:lnTo>
                  <a:pt x="123825" y="756588"/>
                </a:lnTo>
                <a:lnTo>
                  <a:pt x="1431852" y="0"/>
                </a:lnTo>
                <a:lnTo>
                  <a:pt x="1679159" y="0"/>
                </a:lnTo>
                <a:lnTo>
                  <a:pt x="92869" y="917560"/>
                </a:lnTo>
                <a:cubicBezTo>
                  <a:pt x="83458" y="922999"/>
                  <a:pt x="72780" y="925857"/>
                  <a:pt x="61913" y="925847"/>
                </a:cubicBezTo>
                <a:cubicBezTo>
                  <a:pt x="27719" y="925847"/>
                  <a:pt x="0" y="898129"/>
                  <a:pt x="0" y="863935"/>
                </a:cubicBezTo>
                <a:close/>
              </a:path>
            </a:pathLst>
          </a:custGeom>
          <a:solidFill>
            <a:schemeClr val="accent4"/>
          </a:solidFill>
          <a:ln w="9525" cap="flat">
            <a:noFill/>
            <a:prstDash val="solid"/>
            <a:miter/>
          </a:ln>
        </p:spPr>
        <p:txBody>
          <a:bodyPr wrap="square" rtlCol="0" anchor="ctr">
            <a:noAutofit/>
          </a:bodyPr>
          <a:lstStyle/>
          <a:p>
            <a:pPr defTabSz="685800"/>
            <a:endParaRPr lang="en-US" sz="1350" dirty="0">
              <a:solidFill>
                <a:srgbClr val="1B2634"/>
              </a:solidFill>
              <a:latin typeface="Arial" panose="020B0604020202020204"/>
            </a:endParaRPr>
          </a:p>
        </p:txBody>
      </p:sp>
      <p:sp>
        <p:nvSpPr>
          <p:cNvPr id="15" name="Oval 19">
            <a:extLst>
              <a:ext uri="{FF2B5EF4-FFF2-40B4-BE49-F238E27FC236}">
                <a16:creationId xmlns:a16="http://schemas.microsoft.com/office/drawing/2014/main" id="{21BA6915-E6D0-4619-9A50-B788D0048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762" y="300628"/>
            <a:ext cx="267755" cy="267755"/>
          </a:xfrm>
          <a:prstGeom prst="ellipse">
            <a:avLst/>
          </a:prstGeom>
          <a:noFill/>
          <a:ln w="889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Arial" panose="020B0604020202020204"/>
            </a:endParaRPr>
          </a:p>
        </p:txBody>
      </p:sp>
      <p:pic>
        <p:nvPicPr>
          <p:cNvPr id="7" name="Picture 6" descr="A person in a black suit&#10;&#10;Description automatically generated with low confidence">
            <a:extLst>
              <a:ext uri="{FF2B5EF4-FFF2-40B4-BE49-F238E27FC236}">
                <a16:creationId xmlns:a16="http://schemas.microsoft.com/office/drawing/2014/main" id="{74B6A289-0BBA-BD4C-9572-C1991B79A20F}"/>
              </a:ext>
            </a:extLst>
          </p:cNvPr>
          <p:cNvPicPr>
            <a:picLocks noChangeAspect="1"/>
          </p:cNvPicPr>
          <p:nvPr/>
        </p:nvPicPr>
        <p:blipFill>
          <a:blip r:embed="rId3"/>
          <a:stretch>
            <a:fillRect/>
          </a:stretch>
        </p:blipFill>
        <p:spPr>
          <a:xfrm>
            <a:off x="5073568" y="803913"/>
            <a:ext cx="1816949" cy="1807863"/>
          </a:xfrm>
          <a:custGeom>
            <a:avLst/>
            <a:gdLst/>
            <a:ahLst/>
            <a:cxnLst/>
            <a:rect l="l" t="t" r="r" b="b"/>
            <a:pathLst>
              <a:path w="2498961" h="2498961">
                <a:moveTo>
                  <a:pt x="65723" y="0"/>
                </a:moveTo>
                <a:lnTo>
                  <a:pt x="2433238" y="0"/>
                </a:lnTo>
                <a:cubicBezTo>
                  <a:pt x="2469536" y="0"/>
                  <a:pt x="2498961" y="29425"/>
                  <a:pt x="2498961" y="65723"/>
                </a:cubicBezTo>
                <a:lnTo>
                  <a:pt x="2498961" y="2433238"/>
                </a:lnTo>
                <a:cubicBezTo>
                  <a:pt x="2498961" y="2469536"/>
                  <a:pt x="2469536" y="2498961"/>
                  <a:pt x="2433238" y="2498961"/>
                </a:cubicBezTo>
                <a:lnTo>
                  <a:pt x="65723" y="2498961"/>
                </a:lnTo>
                <a:cubicBezTo>
                  <a:pt x="29425" y="2498961"/>
                  <a:pt x="0" y="2469536"/>
                  <a:pt x="0" y="2433238"/>
                </a:cubicBezTo>
                <a:lnTo>
                  <a:pt x="0" y="65723"/>
                </a:lnTo>
                <a:cubicBezTo>
                  <a:pt x="0" y="29425"/>
                  <a:pt x="29425" y="0"/>
                  <a:pt x="65723" y="0"/>
                </a:cubicBezTo>
                <a:close/>
              </a:path>
            </a:pathLst>
          </a:custGeom>
        </p:spPr>
      </p:pic>
      <p:pic>
        <p:nvPicPr>
          <p:cNvPr id="9" name="Picture 8" descr="A picture containing text, building, sign, old&#10;&#10;Description automatically generated">
            <a:extLst>
              <a:ext uri="{FF2B5EF4-FFF2-40B4-BE49-F238E27FC236}">
                <a16:creationId xmlns:a16="http://schemas.microsoft.com/office/drawing/2014/main" id="{103DAFCE-CAD7-9842-A45A-FDB3C675B243}"/>
              </a:ext>
            </a:extLst>
          </p:cNvPr>
          <p:cNvPicPr>
            <a:picLocks noChangeAspect="1"/>
          </p:cNvPicPr>
          <p:nvPr/>
        </p:nvPicPr>
        <p:blipFill>
          <a:blip r:embed="rId4"/>
          <a:stretch>
            <a:fillRect/>
          </a:stretch>
        </p:blipFill>
        <p:spPr>
          <a:xfrm>
            <a:off x="7207208" y="177262"/>
            <a:ext cx="1816949" cy="1821503"/>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pic>
        <p:nvPicPr>
          <p:cNvPr id="5" name="Picture 4" descr="A picture containing text, yellow, black&#10;&#10;Description automatically generated">
            <a:extLst>
              <a:ext uri="{FF2B5EF4-FFF2-40B4-BE49-F238E27FC236}">
                <a16:creationId xmlns:a16="http://schemas.microsoft.com/office/drawing/2014/main" id="{F1A36160-E833-BB4D-A394-F9A15A43E764}"/>
              </a:ext>
            </a:extLst>
          </p:cNvPr>
          <p:cNvPicPr>
            <a:picLocks noChangeAspect="1"/>
          </p:cNvPicPr>
          <p:nvPr/>
        </p:nvPicPr>
        <p:blipFill>
          <a:blip r:embed="rId5"/>
          <a:stretch>
            <a:fillRect/>
          </a:stretch>
        </p:blipFill>
        <p:spPr>
          <a:xfrm>
            <a:off x="5073568" y="2858763"/>
            <a:ext cx="1816949" cy="1807863"/>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pic>
        <p:nvPicPr>
          <p:cNvPr id="11" name="Picture 10" descr="A picture containing text, outdoor&#10;&#10;Description automatically generated">
            <a:extLst>
              <a:ext uri="{FF2B5EF4-FFF2-40B4-BE49-F238E27FC236}">
                <a16:creationId xmlns:a16="http://schemas.microsoft.com/office/drawing/2014/main" id="{20F79715-529E-FC42-B450-9C8CC3DA4010}"/>
              </a:ext>
            </a:extLst>
          </p:cNvPr>
          <p:cNvPicPr>
            <a:picLocks noChangeAspect="1"/>
          </p:cNvPicPr>
          <p:nvPr/>
        </p:nvPicPr>
        <p:blipFill>
          <a:blip r:embed="rId6"/>
          <a:stretch>
            <a:fillRect/>
          </a:stretch>
        </p:blipFill>
        <p:spPr>
          <a:xfrm>
            <a:off x="7207208" y="2278516"/>
            <a:ext cx="1816949" cy="1789694"/>
          </a:xfrm>
          <a:custGeom>
            <a:avLst/>
            <a:gdLst/>
            <a:ahLst/>
            <a:cxnLst/>
            <a:rect l="l" t="t" r="r" b="b"/>
            <a:pathLst>
              <a:path w="2565029" h="2588972">
                <a:moveTo>
                  <a:pt x="69897" y="0"/>
                </a:moveTo>
                <a:lnTo>
                  <a:pt x="2495132" y="0"/>
                </a:lnTo>
                <a:cubicBezTo>
                  <a:pt x="2533735" y="0"/>
                  <a:pt x="2565029" y="31294"/>
                  <a:pt x="2565029" y="69897"/>
                </a:cubicBezTo>
                <a:lnTo>
                  <a:pt x="2565029" y="2519075"/>
                </a:lnTo>
                <a:cubicBezTo>
                  <a:pt x="2565029" y="2557678"/>
                  <a:pt x="2533735" y="2588972"/>
                  <a:pt x="2495132" y="2588972"/>
                </a:cubicBezTo>
                <a:lnTo>
                  <a:pt x="69897" y="2588972"/>
                </a:lnTo>
                <a:cubicBezTo>
                  <a:pt x="31294" y="2588972"/>
                  <a:pt x="0" y="2557678"/>
                  <a:pt x="0" y="2519075"/>
                </a:cubicBezTo>
                <a:lnTo>
                  <a:pt x="0" y="69897"/>
                </a:lnTo>
                <a:cubicBezTo>
                  <a:pt x="0" y="31294"/>
                  <a:pt x="31294" y="0"/>
                  <a:pt x="69897" y="0"/>
                </a:cubicBezTo>
                <a:close/>
              </a:path>
            </a:pathLst>
          </a:custGeom>
        </p:spPr>
      </p:pic>
      <p:sp>
        <p:nvSpPr>
          <p:cNvPr id="22" name="Freeform: Shape 21">
            <a:extLst>
              <a:ext uri="{FF2B5EF4-FFF2-40B4-BE49-F238E27FC236}">
                <a16:creationId xmlns:a16="http://schemas.microsoft.com/office/drawing/2014/main" id="{4DDF45CC-3E53-4361-852F-16750ABA72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4228" y="4767262"/>
            <a:ext cx="908891" cy="376238"/>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dirty="0">
              <a:solidFill>
                <a:srgbClr val="FFFFFF"/>
              </a:solidFill>
              <a:latin typeface="Arial" panose="020B0604020202020204"/>
            </a:endParaRPr>
          </a:p>
        </p:txBody>
      </p:sp>
      <p:sp>
        <p:nvSpPr>
          <p:cNvPr id="24" name="Freeform: Shape 23">
            <a:extLst>
              <a:ext uri="{FF2B5EF4-FFF2-40B4-BE49-F238E27FC236}">
                <a16:creationId xmlns:a16="http://schemas.microsoft.com/office/drawing/2014/main" id="{025B8C08-2FE2-4EE7-8826-385416193D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95502">
            <a:off x="7481486" y="4389828"/>
            <a:ext cx="1321324" cy="834113"/>
          </a:xfrm>
          <a:custGeom>
            <a:avLst/>
            <a:gdLst>
              <a:gd name="connsiteX0" fmla="*/ 1585229 w 1761765"/>
              <a:gd name="connsiteY0" fmla="*/ 764759 h 1112151"/>
              <a:gd name="connsiteX1" fmla="*/ 1623024 w 1761765"/>
              <a:gd name="connsiteY1" fmla="*/ 792810 h 1112151"/>
              <a:gd name="connsiteX2" fmla="*/ 1711735 w 1761765"/>
              <a:gd name="connsiteY2" fmla="*/ 970132 h 1112151"/>
              <a:gd name="connsiteX3" fmla="*/ 1761765 w 1761765"/>
              <a:gd name="connsiteY3" fmla="*/ 1112151 h 1112151"/>
              <a:gd name="connsiteX4" fmla="*/ 1621544 w 1761765"/>
              <a:gd name="connsiteY4" fmla="*/ 1095575 h 1112151"/>
              <a:gd name="connsiteX5" fmla="*/ 1594821 w 1761765"/>
              <a:gd name="connsiteY5" fmla="*/ 1019711 h 1112151"/>
              <a:gd name="connsiteX6" fmla="*/ 1513200 w 1761765"/>
              <a:gd name="connsiteY6" fmla="*/ 856627 h 1112151"/>
              <a:gd name="connsiteX7" fmla="*/ 1538499 w 1761765"/>
              <a:gd name="connsiteY7" fmla="*/ 770415 h 1112151"/>
              <a:gd name="connsiteX8" fmla="*/ 1585229 w 1761765"/>
              <a:gd name="connsiteY8" fmla="*/ 764759 h 1112151"/>
              <a:gd name="connsiteX9" fmla="*/ 933455 w 1761765"/>
              <a:gd name="connsiteY9" fmla="*/ 161308 h 1112151"/>
              <a:gd name="connsiteX10" fmla="*/ 957797 w 1761765"/>
              <a:gd name="connsiteY10" fmla="*/ 167970 h 1112151"/>
              <a:gd name="connsiteX11" fmla="*/ 1286982 w 1761765"/>
              <a:gd name="connsiteY11" fmla="*/ 387616 h 1112151"/>
              <a:gd name="connsiteX12" fmla="*/ 1293725 w 1761765"/>
              <a:gd name="connsiteY12" fmla="*/ 477075 h 1112151"/>
              <a:gd name="connsiteX13" fmla="*/ 1245453 w 1761765"/>
              <a:gd name="connsiteY13" fmla="*/ 499154 h 1112151"/>
              <a:gd name="connsiteX14" fmla="*/ 1245167 w 1761765"/>
              <a:gd name="connsiteY14" fmla="*/ 499154 h 1112151"/>
              <a:gd name="connsiteX15" fmla="*/ 1203638 w 1761765"/>
              <a:gd name="connsiteY15" fmla="*/ 484104 h 1112151"/>
              <a:gd name="connsiteX16" fmla="*/ 900647 w 1761765"/>
              <a:gd name="connsiteY16" fmla="*/ 281508 h 1112151"/>
              <a:gd name="connsiteX17" fmla="*/ 872454 w 1761765"/>
              <a:gd name="connsiteY17" fmla="*/ 196164 h 1112151"/>
              <a:gd name="connsiteX18" fmla="*/ 933455 w 1761765"/>
              <a:gd name="connsiteY18" fmla="*/ 161308 h 1112151"/>
              <a:gd name="connsiteX19" fmla="*/ 454020 w 1761765"/>
              <a:gd name="connsiteY19" fmla="*/ 13474 h 1112151"/>
              <a:gd name="connsiteX20" fmla="*/ 477919 w 1761765"/>
              <a:gd name="connsiteY20" fmla="*/ 21437 h 1112151"/>
              <a:gd name="connsiteX21" fmla="*/ 509236 w 1761765"/>
              <a:gd name="connsiteY21" fmla="*/ 84182 h 1112151"/>
              <a:gd name="connsiteX22" fmla="*/ 445829 w 1761765"/>
              <a:gd name="connsiteY22" fmla="*/ 139871 h 1112151"/>
              <a:gd name="connsiteX23" fmla="*/ 437447 w 1761765"/>
              <a:gd name="connsiteY23" fmla="*/ 139395 h 1112151"/>
              <a:gd name="connsiteX24" fmla="*/ 73211 w 1761765"/>
              <a:gd name="connsiteY24" fmla="*/ 137204 h 1112151"/>
              <a:gd name="connsiteX25" fmla="*/ 749 w 1761765"/>
              <a:gd name="connsiteY25" fmla="*/ 84082 h 1112151"/>
              <a:gd name="connsiteX26" fmla="*/ 53871 w 1761765"/>
              <a:gd name="connsiteY26" fmla="*/ 11621 h 1112151"/>
              <a:gd name="connsiteX27" fmla="*/ 58352 w 1761765"/>
              <a:gd name="connsiteY27" fmla="*/ 11093 h 1112151"/>
              <a:gd name="connsiteX28" fmla="*/ 454020 w 1761765"/>
              <a:gd name="connsiteY28" fmla="*/ 13474 h 111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61765" h="1112151">
                <a:moveTo>
                  <a:pt x="1585229" y="764759"/>
                </a:moveTo>
                <a:cubicBezTo>
                  <a:pt x="1600438" y="768789"/>
                  <a:pt x="1614156" y="778436"/>
                  <a:pt x="1623024" y="792810"/>
                </a:cubicBezTo>
                <a:cubicBezTo>
                  <a:pt x="1656300" y="850065"/>
                  <a:pt x="1685920" y="909291"/>
                  <a:pt x="1711735" y="970132"/>
                </a:cubicBezTo>
                <a:lnTo>
                  <a:pt x="1761765" y="1112151"/>
                </a:lnTo>
                <a:lnTo>
                  <a:pt x="1621544" y="1095575"/>
                </a:lnTo>
                <a:lnTo>
                  <a:pt x="1594821" y="1019711"/>
                </a:lnTo>
                <a:cubicBezTo>
                  <a:pt x="1571072" y="963752"/>
                  <a:pt x="1543819" y="909282"/>
                  <a:pt x="1513200" y="856627"/>
                </a:cubicBezTo>
                <a:cubicBezTo>
                  <a:pt x="1496379" y="825834"/>
                  <a:pt x="1507704" y="787236"/>
                  <a:pt x="1538499" y="770415"/>
                </a:cubicBezTo>
                <a:cubicBezTo>
                  <a:pt x="1553325" y="762319"/>
                  <a:pt x="1570022" y="760730"/>
                  <a:pt x="1585229" y="764759"/>
                </a:cubicBezTo>
                <a:close/>
                <a:moveTo>
                  <a:pt x="933455" y="161308"/>
                </a:moveTo>
                <a:cubicBezTo>
                  <a:pt x="941692" y="161855"/>
                  <a:pt x="949959" y="164024"/>
                  <a:pt x="957797" y="167970"/>
                </a:cubicBezTo>
                <a:cubicBezTo>
                  <a:pt x="1076184" y="227289"/>
                  <a:pt x="1186759" y="301068"/>
                  <a:pt x="1286982" y="387616"/>
                </a:cubicBezTo>
                <a:cubicBezTo>
                  <a:pt x="1313547" y="410457"/>
                  <a:pt x="1316565"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89" y="172649"/>
                  <a:pt x="908742" y="159670"/>
                  <a:pt x="933455" y="161308"/>
                </a:cubicBezTo>
                <a:close/>
                <a:moveTo>
                  <a:pt x="454020" y="13474"/>
                </a:moveTo>
                <a:cubicBezTo>
                  <a:pt x="462713" y="14543"/>
                  <a:pt x="470778" y="17324"/>
                  <a:pt x="477919" y="21437"/>
                </a:cubicBez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lose/>
              </a:path>
            </a:pathLst>
          </a:custGeom>
          <a:solidFill>
            <a:schemeClr val="accent4"/>
          </a:solidFill>
          <a:ln w="9525" cap="flat">
            <a:noFill/>
            <a:prstDash val="solid"/>
            <a:miter/>
          </a:ln>
        </p:spPr>
        <p:txBody>
          <a:bodyPr wrap="square" rtlCol="0" anchor="ctr">
            <a:noAutofit/>
          </a:bodyPr>
          <a:lstStyle/>
          <a:p>
            <a:pPr defTabSz="685800"/>
            <a:endParaRPr lang="en-US" sz="1350" dirty="0">
              <a:solidFill>
                <a:srgbClr val="1B2634"/>
              </a:solidFill>
              <a:latin typeface="Arial" panose="020B0604020202020204"/>
            </a:endParaRPr>
          </a:p>
        </p:txBody>
      </p:sp>
    </p:spTree>
    <p:extLst>
      <p:ext uri="{BB962C8B-B14F-4D97-AF65-F5344CB8AC3E}">
        <p14:creationId xmlns:p14="http://schemas.microsoft.com/office/powerpoint/2010/main" val="3648098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FB065CC-C3B7-94A1-52E3-7795A827BC17}"/>
              </a:ext>
            </a:extLst>
          </p:cNvPr>
          <p:cNvSpPr>
            <a:spLocks noGrp="1"/>
          </p:cNvSpPr>
          <p:nvPr>
            <p:ph type="title"/>
          </p:nvPr>
        </p:nvSpPr>
        <p:spPr>
          <a:xfrm>
            <a:off x="304800" y="2907696"/>
            <a:ext cx="2514600" cy="1186966"/>
          </a:xfrm>
        </p:spPr>
        <p:txBody>
          <a:bodyPr>
            <a:normAutofit fontScale="90000"/>
          </a:bodyPr>
          <a:lstStyle/>
          <a:p>
            <a:r>
              <a:rPr lang="en-US" dirty="0"/>
              <a:t>Steps to </a:t>
            </a:r>
            <a:br>
              <a:rPr lang="en-US" dirty="0"/>
            </a:br>
            <a:r>
              <a:rPr lang="en-US" dirty="0"/>
              <a:t>Moving from Referral Base Business </a:t>
            </a:r>
            <a:br>
              <a:rPr lang="en-US" dirty="0"/>
            </a:br>
            <a:r>
              <a:rPr lang="en-US" dirty="0"/>
              <a:t>to a Transactional Based Business</a:t>
            </a:r>
            <a:br>
              <a:rPr lang="en-US" dirty="0"/>
            </a:br>
            <a:br>
              <a:rPr lang="en-US" dirty="0"/>
            </a:br>
            <a:r>
              <a:rPr lang="en-US" dirty="0"/>
              <a:t>Working with Buyers and Sellers</a:t>
            </a:r>
            <a:br>
              <a:rPr lang="en-US" dirty="0"/>
            </a:br>
            <a:endParaRPr lang="en-US" dirty="0"/>
          </a:p>
        </p:txBody>
      </p:sp>
      <p:pic>
        <p:nvPicPr>
          <p:cNvPr id="5" name="Picture Placeholder 4" descr="Real estate agent and customers">
            <a:extLst>
              <a:ext uri="{FF2B5EF4-FFF2-40B4-BE49-F238E27FC236}">
                <a16:creationId xmlns:a16="http://schemas.microsoft.com/office/drawing/2014/main" id="{81F60D79-AA11-306F-5653-E45CFDB93D01}"/>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2113" b="14897"/>
          <a:stretch/>
        </p:blipFill>
        <p:spPr>
          <a:xfrm rot="420000">
            <a:off x="3324456" y="989831"/>
            <a:ext cx="4959159" cy="2744260"/>
          </a:xfrm>
        </p:spPr>
      </p:pic>
    </p:spTree>
    <p:extLst>
      <p:ext uri="{BB962C8B-B14F-4D97-AF65-F5344CB8AC3E}">
        <p14:creationId xmlns:p14="http://schemas.microsoft.com/office/powerpoint/2010/main" val="2880729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F300F7-493D-421B-63F7-3528B37BCED7}"/>
              </a:ext>
            </a:extLst>
          </p:cNvPr>
          <p:cNvSpPr>
            <a:spLocks noGrp="1"/>
          </p:cNvSpPr>
          <p:nvPr>
            <p:ph type="title"/>
          </p:nvPr>
        </p:nvSpPr>
        <p:spPr>
          <a:xfrm>
            <a:off x="446690" y="590550"/>
            <a:ext cx="8229600" cy="525250"/>
          </a:xfrm>
        </p:spPr>
        <p:txBody>
          <a:bodyPr>
            <a:normAutofit fontScale="90000"/>
          </a:bodyPr>
          <a:lstStyle/>
          <a:p>
            <a:r>
              <a:rPr lang="en-US" sz="2200" dirty="0"/>
              <a:t>#1 Being compliant </a:t>
            </a:r>
            <a:br>
              <a:rPr lang="en-US" sz="2200" dirty="0"/>
            </a:br>
            <a:r>
              <a:rPr lang="en-US" sz="2200" dirty="0"/>
              <a:t>Department of Regulations and your States Real Estate Commission. </a:t>
            </a:r>
            <a:br>
              <a:rPr lang="en-US" dirty="0"/>
            </a:br>
            <a:r>
              <a:rPr lang="en-US" dirty="0"/>
              <a:t> </a:t>
            </a:r>
          </a:p>
        </p:txBody>
      </p:sp>
      <p:sp>
        <p:nvSpPr>
          <p:cNvPr id="2" name="Content Placeholder 1">
            <a:extLst>
              <a:ext uri="{FF2B5EF4-FFF2-40B4-BE49-F238E27FC236}">
                <a16:creationId xmlns:a16="http://schemas.microsoft.com/office/drawing/2014/main" id="{9EFB3A0B-A58D-4ED1-7B60-899B9B570D76}"/>
              </a:ext>
            </a:extLst>
          </p:cNvPr>
          <p:cNvSpPr>
            <a:spLocks noGrp="1"/>
          </p:cNvSpPr>
          <p:nvPr>
            <p:ph idx="1"/>
          </p:nvPr>
        </p:nvSpPr>
        <p:spPr>
          <a:xfrm>
            <a:off x="446690" y="925830"/>
            <a:ext cx="8468710" cy="3931920"/>
          </a:xfrm>
        </p:spPr>
        <p:txBody>
          <a:bodyPr vert="horz" lIns="68580" tIns="34290" rIns="68580" bIns="34290" rtlCol="0" anchor="t">
            <a:normAutofit/>
          </a:bodyPr>
          <a:lstStyle/>
          <a:p>
            <a:pPr marL="0" indent="0">
              <a:buNone/>
            </a:pPr>
            <a:r>
              <a:rPr lang="en-US" dirty="0"/>
              <a:t>NAR and your local real estate boards are here to help  here to help you with this process and guide you through the process.</a:t>
            </a:r>
          </a:p>
          <a:p>
            <a:pPr marL="0" indent="0">
              <a:buNone/>
            </a:pPr>
            <a:r>
              <a:rPr lang="en-US" dirty="0"/>
              <a:t> </a:t>
            </a:r>
          </a:p>
          <a:p>
            <a:pPr marL="0" indent="0">
              <a:buNone/>
            </a:pPr>
            <a:r>
              <a:rPr lang="en-US" dirty="0"/>
              <a:t>Example</a:t>
            </a:r>
          </a:p>
          <a:p>
            <a:pPr marL="0" indent="0">
              <a:buNone/>
            </a:pPr>
            <a:r>
              <a:rPr lang="en-US" sz="1650" dirty="0"/>
              <a:t>Finding a Broker				State departments</a:t>
            </a:r>
          </a:p>
          <a:p>
            <a:pPr marL="0" indent="0">
              <a:buNone/>
            </a:pPr>
            <a:r>
              <a:rPr lang="en-US" sz="1650" dirty="0"/>
              <a:t>Join your local Board of REALTORS		State and local Signage </a:t>
            </a:r>
          </a:p>
          <a:p>
            <a:pPr marL="0" indent="0">
              <a:buNone/>
            </a:pPr>
            <a:r>
              <a:rPr lang="en-US" sz="1650" dirty="0"/>
              <a:t>Review your E&amp;O policy guidelines...</a:t>
            </a:r>
          </a:p>
          <a:p>
            <a:pPr marL="0" indent="0">
              <a:buNone/>
            </a:pPr>
            <a:endParaRPr lang="en-US" sz="1650" dirty="0"/>
          </a:p>
          <a:p>
            <a:pPr marL="0" indent="0">
              <a:buNone/>
            </a:pPr>
            <a:r>
              <a:rPr lang="en-US" sz="1650" dirty="0"/>
              <a:t>and anything else as required by your local board and governments</a:t>
            </a:r>
            <a:endParaRPr lang="en-US" sz="1650" dirty="0">
              <a:cs typeface="Arial"/>
            </a:endParaRPr>
          </a:p>
          <a:p>
            <a:pPr marL="0" indent="0">
              <a:buNone/>
            </a:pPr>
            <a:endParaRPr lang="en-US" sz="1650" dirty="0">
              <a:cs typeface="Arial"/>
            </a:endParaRPr>
          </a:p>
          <a:p>
            <a:endParaRPr lang="en-US" dirty="0">
              <a:cs typeface="Arial"/>
            </a:endParaRPr>
          </a:p>
        </p:txBody>
      </p:sp>
    </p:spTree>
    <p:extLst>
      <p:ext uri="{BB962C8B-B14F-4D97-AF65-F5344CB8AC3E}">
        <p14:creationId xmlns:p14="http://schemas.microsoft.com/office/powerpoint/2010/main" val="1024305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D8C1D-EB3D-F107-0BC6-4676FA42D929}"/>
              </a:ext>
            </a:extLst>
          </p:cNvPr>
          <p:cNvSpPr>
            <a:spLocks noGrp="1"/>
          </p:cNvSpPr>
          <p:nvPr>
            <p:ph type="title"/>
          </p:nvPr>
        </p:nvSpPr>
        <p:spPr/>
        <p:txBody>
          <a:bodyPr vert="horz" lIns="68580" tIns="34290" rIns="68580" bIns="34290" rtlCol="0" anchor="b">
            <a:normAutofit fontScale="90000"/>
          </a:bodyPr>
          <a:lstStyle/>
          <a:p>
            <a:r>
              <a:rPr lang="en-US" sz="3600" dirty="0">
                <a:latin typeface="Arial" panose="020B0604020202020204" pitchFamily="34" charset="0"/>
                <a:cs typeface="Arial" panose="020B0604020202020204" pitchFamily="34" charset="0"/>
              </a:rPr>
              <a:t>Understanding the Process</a:t>
            </a:r>
          </a:p>
        </p:txBody>
      </p:sp>
      <p:sp>
        <p:nvSpPr>
          <p:cNvPr id="13" name="Rectangle 12">
            <a:extLst>
              <a:ext uri="{FF2B5EF4-FFF2-40B4-BE49-F238E27FC236}">
                <a16:creationId xmlns:a16="http://schemas.microsoft.com/office/drawing/2014/main" id="{0B387206-FACB-AAD2-8C5F-6A3DB93BE075}"/>
              </a:ext>
            </a:extLst>
          </p:cNvPr>
          <p:cNvSpPr/>
          <p:nvPr/>
        </p:nvSpPr>
        <p:spPr>
          <a:xfrm>
            <a:off x="6911578" y="4307682"/>
            <a:ext cx="2232422" cy="835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Arial" panose="020B0604020202020204"/>
            </a:endParaRPr>
          </a:p>
        </p:txBody>
      </p:sp>
      <p:pic>
        <p:nvPicPr>
          <p:cNvPr id="7" name="Picture 6" descr="Text, letter&#10;&#10;Description automatically generated">
            <a:extLst>
              <a:ext uri="{FF2B5EF4-FFF2-40B4-BE49-F238E27FC236}">
                <a16:creationId xmlns:a16="http://schemas.microsoft.com/office/drawing/2014/main" id="{0C7EC3A8-D463-CEE1-A3D8-931C4E8B50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47582">
            <a:off x="5731208" y="535126"/>
            <a:ext cx="3927510" cy="514350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4AF1058D-CD4F-9086-3A04-61C2BD06AD1D}"/>
              </a:ext>
            </a:extLst>
          </p:cNvPr>
          <p:cNvSpPr txBox="1"/>
          <p:nvPr/>
        </p:nvSpPr>
        <p:spPr>
          <a:xfrm>
            <a:off x="304800" y="1002089"/>
            <a:ext cx="5638800" cy="31393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Consider hiring a transaction manager</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Most work for several agents at one time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They get paid per deal 250 – 500</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Leverage transaction software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Dotloop		Brokermint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zipForms	Skyslope</a:t>
            </a:r>
          </a:p>
        </p:txBody>
      </p:sp>
    </p:spTree>
    <p:extLst>
      <p:ext uri="{BB962C8B-B14F-4D97-AF65-F5344CB8AC3E}">
        <p14:creationId xmlns:p14="http://schemas.microsoft.com/office/powerpoint/2010/main" val="1003317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81421-0490-76D1-E88F-9547A098851D}"/>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Building a Listing Based Business</a:t>
            </a:r>
          </a:p>
        </p:txBody>
      </p:sp>
      <p:pic>
        <p:nvPicPr>
          <p:cNvPr id="4" name="Picture 3" descr="Person handing over keys">
            <a:extLst>
              <a:ext uri="{FF2B5EF4-FFF2-40B4-BE49-F238E27FC236}">
                <a16:creationId xmlns:a16="http://schemas.microsoft.com/office/drawing/2014/main" id="{D97BFAE7-7423-2B02-4036-1BC5D36243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950535"/>
            <a:ext cx="5229225" cy="3486150"/>
          </a:xfrm>
          <a:prstGeom prst="rect">
            <a:avLst/>
          </a:prstGeom>
        </p:spPr>
      </p:pic>
      <p:sp>
        <p:nvSpPr>
          <p:cNvPr id="5" name="TextBox 4">
            <a:extLst>
              <a:ext uri="{FF2B5EF4-FFF2-40B4-BE49-F238E27FC236}">
                <a16:creationId xmlns:a16="http://schemas.microsoft.com/office/drawing/2014/main" id="{F644EDCD-E99B-7FBC-4AEA-6A3F73EF981A}"/>
              </a:ext>
            </a:extLst>
          </p:cNvPr>
          <p:cNvSpPr txBox="1"/>
          <p:nvPr/>
        </p:nvSpPr>
        <p:spPr>
          <a:xfrm>
            <a:off x="381000" y="1123950"/>
            <a:ext cx="4191000" cy="369331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Benefits in Property Management by building a listing-based business: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Listings are Buyer BAIT attracts more leads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Better time management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are not the only one looking for a Buyer your MLS is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Getting paid twice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3280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FB065CC-C3B7-94A1-52E3-7795A827BC17}"/>
              </a:ext>
            </a:extLst>
          </p:cNvPr>
          <p:cNvSpPr>
            <a:spLocks noGrp="1"/>
          </p:cNvSpPr>
          <p:nvPr>
            <p:ph type="title"/>
          </p:nvPr>
        </p:nvSpPr>
        <p:spPr>
          <a:xfrm>
            <a:off x="381000" y="1978267"/>
            <a:ext cx="2212848" cy="1186966"/>
          </a:xfrm>
        </p:spPr>
        <p:txBody>
          <a:bodyPr>
            <a:normAutofit fontScale="90000"/>
          </a:bodyPr>
          <a:lstStyle/>
          <a:p>
            <a:r>
              <a:rPr lang="en-US" dirty="0"/>
              <a:t>Steps to</a:t>
            </a:r>
            <a:br>
              <a:rPr lang="en-US" dirty="0"/>
            </a:br>
            <a:r>
              <a:rPr lang="en-US" dirty="0"/>
              <a:t>Hiring Agents and Building Market Share</a:t>
            </a:r>
          </a:p>
        </p:txBody>
      </p:sp>
      <p:pic>
        <p:nvPicPr>
          <p:cNvPr id="5" name="Picture Placeholder 4" descr="Businesspeople clapping">
            <a:extLst>
              <a:ext uri="{FF2B5EF4-FFF2-40B4-BE49-F238E27FC236}">
                <a16:creationId xmlns:a16="http://schemas.microsoft.com/office/drawing/2014/main" id="{B7A1F2F7-F128-4435-789E-56A8DFBCAE17}"/>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127" b="2127"/>
          <a:stretch>
            <a:fillRect/>
          </a:stretch>
        </p:blipFill>
        <p:spPr>
          <a:xfrm rot="420000">
            <a:off x="3247457" y="894271"/>
            <a:ext cx="5006981" cy="2948940"/>
          </a:xfrm>
        </p:spPr>
      </p:pic>
    </p:spTree>
    <p:extLst>
      <p:ext uri="{BB962C8B-B14F-4D97-AF65-F5344CB8AC3E}">
        <p14:creationId xmlns:p14="http://schemas.microsoft.com/office/powerpoint/2010/main" val="3899213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Arial" panose="020B0604020202020204"/>
            </a:endParaRPr>
          </a:p>
        </p:txBody>
      </p:sp>
      <p:pic>
        <p:nvPicPr>
          <p:cNvPr id="7" name="Video 6">
            <a:extLst>
              <a:ext uri="{FF2B5EF4-FFF2-40B4-BE49-F238E27FC236}">
                <a16:creationId xmlns:a16="http://schemas.microsoft.com/office/drawing/2014/main" id="{FBD97724-D5AC-6D12-A407-75BC1771C12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2285" y="7"/>
            <a:ext cx="9143999" cy="5143493"/>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55701"/>
            <a:ext cx="9143999" cy="2371610"/>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Arial" panose="020B0604020202020204"/>
            </a:endParaRPr>
          </a:p>
        </p:txBody>
      </p:sp>
      <p:sp>
        <p:nvSpPr>
          <p:cNvPr id="5" name="Title 4">
            <a:extLst>
              <a:ext uri="{FF2B5EF4-FFF2-40B4-BE49-F238E27FC236}">
                <a16:creationId xmlns:a16="http://schemas.microsoft.com/office/drawing/2014/main" id="{D5317CE6-DE5D-1ACC-2CE7-AA49C02DF855}"/>
              </a:ext>
            </a:extLst>
          </p:cNvPr>
          <p:cNvSpPr>
            <a:spLocks noGrp="1"/>
          </p:cNvSpPr>
          <p:nvPr>
            <p:ph type="title"/>
          </p:nvPr>
        </p:nvSpPr>
        <p:spPr>
          <a:xfrm>
            <a:off x="822960" y="244162"/>
            <a:ext cx="7543800" cy="2681084"/>
          </a:xfrm>
          <a:effectLst>
            <a:outerShdw blurRad="50800" dist="38100" dir="2700000" algn="tl" rotWithShape="0">
              <a:prstClr val="black">
                <a:alpha val="40000"/>
              </a:prstClr>
            </a:outerShdw>
          </a:effectLst>
        </p:spPr>
        <p:txBody>
          <a:bodyPr vert="horz" lIns="68580" tIns="34290" rIns="68580" bIns="34290" rtlCol="0" anchor="b">
            <a:normAutofit/>
          </a:bodyPr>
          <a:lstStyle/>
          <a:p>
            <a:pPr algn="ctr"/>
            <a:r>
              <a:rPr lang="en-US" sz="3900" dirty="0">
                <a:solidFill>
                  <a:srgbClr val="FFFFFF"/>
                </a:solidFill>
              </a:rPr>
              <a:t>Building Your Own Brokerage </a:t>
            </a:r>
          </a:p>
        </p:txBody>
      </p:sp>
    </p:spTree>
    <p:extLst>
      <p:ext uri="{BB962C8B-B14F-4D97-AF65-F5344CB8AC3E}">
        <p14:creationId xmlns:p14="http://schemas.microsoft.com/office/powerpoint/2010/main" val="340823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317CE6-DE5D-1ACC-2CE7-AA49C02DF855}"/>
              </a:ext>
            </a:extLst>
          </p:cNvPr>
          <p:cNvSpPr>
            <a:spLocks noGrp="1"/>
          </p:cNvSpPr>
          <p:nvPr>
            <p:ph type="title"/>
          </p:nvPr>
        </p:nvSpPr>
        <p:spPr/>
        <p:txBody>
          <a:bodyPr>
            <a:noAutofit/>
          </a:bodyPr>
          <a:lstStyle/>
          <a:p>
            <a:r>
              <a:rPr lang="en-US" sz="3600" dirty="0">
                <a:latin typeface="Arial" panose="020B0604020202020204" pitchFamily="34" charset="0"/>
                <a:cs typeface="Arial" panose="020B0604020202020204" pitchFamily="34" charset="0"/>
              </a:rPr>
              <a:t>Building Your Own Brokerage </a:t>
            </a:r>
          </a:p>
        </p:txBody>
      </p:sp>
      <p:pic>
        <p:nvPicPr>
          <p:cNvPr id="3" name="Picture 2" descr="Group of five people standing at law firm">
            <a:extLst>
              <a:ext uri="{FF2B5EF4-FFF2-40B4-BE49-F238E27FC236}">
                <a16:creationId xmlns:a16="http://schemas.microsoft.com/office/drawing/2014/main" id="{3E0FE980-5B4F-F3AD-5496-68E7371F2867}"/>
              </a:ext>
            </a:extLst>
          </p:cNvPr>
          <p:cNvPicPr>
            <a:picLocks noChangeAspect="1"/>
          </p:cNvPicPr>
          <p:nvPr/>
        </p:nvPicPr>
        <p:blipFill>
          <a:blip r:embed="rId3"/>
          <a:srcRect/>
          <a:stretch/>
        </p:blipFill>
        <p:spPr>
          <a:xfrm>
            <a:off x="3226983" y="1596627"/>
            <a:ext cx="2452106" cy="1634738"/>
          </a:xfrm>
          <a:prstGeom prst="rect">
            <a:avLst/>
          </a:prstGeom>
          <a:ln>
            <a:noFill/>
          </a:ln>
          <a:effectLst>
            <a:outerShdw blurRad="292100" dist="139700" dir="2700000" algn="tl" rotWithShape="0">
              <a:srgbClr val="333333">
                <a:alpha val="65000"/>
              </a:srgbClr>
            </a:outerShdw>
          </a:effectLst>
        </p:spPr>
      </p:pic>
      <p:pic>
        <p:nvPicPr>
          <p:cNvPr id="6" name="Picture 5" descr="Businessmen shaking hands">
            <a:extLst>
              <a:ext uri="{FF2B5EF4-FFF2-40B4-BE49-F238E27FC236}">
                <a16:creationId xmlns:a16="http://schemas.microsoft.com/office/drawing/2014/main" id="{13ED1A23-FE8B-D68D-4912-7F06EEAAE2CA}"/>
              </a:ext>
            </a:extLst>
          </p:cNvPr>
          <p:cNvPicPr>
            <a:picLocks noChangeAspect="1"/>
          </p:cNvPicPr>
          <p:nvPr/>
        </p:nvPicPr>
        <p:blipFill>
          <a:blip r:embed="rId4"/>
          <a:srcRect/>
          <a:stretch/>
        </p:blipFill>
        <p:spPr>
          <a:xfrm>
            <a:off x="373682" y="1596627"/>
            <a:ext cx="2449054" cy="1634738"/>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plant&#10;&#10;Description automatically generated">
            <a:extLst>
              <a:ext uri="{FF2B5EF4-FFF2-40B4-BE49-F238E27FC236}">
                <a16:creationId xmlns:a16="http://schemas.microsoft.com/office/drawing/2014/main" id="{79E7E974-1CA2-495D-F687-B76622044ED4}"/>
              </a:ext>
            </a:extLst>
          </p:cNvPr>
          <p:cNvPicPr>
            <a:picLocks noChangeAspect="1"/>
          </p:cNvPicPr>
          <p:nvPr/>
        </p:nvPicPr>
        <p:blipFill>
          <a:blip r:embed="rId5"/>
          <a:stretch>
            <a:fillRect/>
          </a:stretch>
        </p:blipFill>
        <p:spPr>
          <a:xfrm>
            <a:off x="6081811" y="1596627"/>
            <a:ext cx="2707534" cy="1634738"/>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099C89E6-A358-071F-6723-4E80268A08BD}"/>
              </a:ext>
            </a:extLst>
          </p:cNvPr>
          <p:cNvSpPr txBox="1"/>
          <p:nvPr/>
        </p:nvSpPr>
        <p:spPr>
          <a:xfrm>
            <a:off x="332350" y="3486150"/>
            <a:ext cx="8417189" cy="507831"/>
          </a:xfrm>
          <a:prstGeom prst="rect">
            <a:avLst/>
          </a:prstGeom>
          <a:noFill/>
        </p:spPr>
        <p:txBody>
          <a:bodyPr wrap="square" rtlCol="0">
            <a:spAutoFit/>
          </a:bodyPr>
          <a:lstStyle/>
          <a:p>
            <a:pPr defTabSz="685800"/>
            <a:r>
              <a:rPr lang="en-US" sz="2700" dirty="0">
                <a:solidFill>
                  <a:srgbClr val="1B2634"/>
                </a:solidFill>
                <a:latin typeface="Arial" panose="020B0604020202020204"/>
              </a:rPr>
              <a:t>   Recruiting		    Retention		     Compensation</a:t>
            </a:r>
          </a:p>
        </p:txBody>
      </p:sp>
    </p:spTree>
    <p:extLst>
      <p:ext uri="{BB962C8B-B14F-4D97-AF65-F5344CB8AC3E}">
        <p14:creationId xmlns:p14="http://schemas.microsoft.com/office/powerpoint/2010/main" val="2511190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Arial" panose="020B0604020202020204"/>
            </a:endParaRPr>
          </a:p>
        </p:txBody>
      </p:sp>
      <p:pic>
        <p:nvPicPr>
          <p:cNvPr id="5" name="Picture 4">
            <a:extLst>
              <a:ext uri="{FF2B5EF4-FFF2-40B4-BE49-F238E27FC236}">
                <a16:creationId xmlns:a16="http://schemas.microsoft.com/office/drawing/2014/main" id="{DEAB2403-0D78-D226-EFEF-E2834C6EB61C}"/>
              </a:ext>
            </a:extLst>
          </p:cNvPr>
          <p:cNvPicPr>
            <a:picLocks noChangeAspect="1"/>
          </p:cNvPicPr>
          <p:nvPr/>
        </p:nvPicPr>
        <p:blipFill rotWithShape="1">
          <a:blip r:embed="rId3">
            <a:alphaModFix amt="50000"/>
          </a:blip>
          <a:srcRect l="9333" r="1" b="1"/>
          <a:stretch/>
        </p:blipFill>
        <p:spPr>
          <a:xfrm>
            <a:off x="15" y="1"/>
            <a:ext cx="9143985" cy="5143499"/>
          </a:xfrm>
          <a:prstGeom prst="rect">
            <a:avLst/>
          </a:prstGeom>
        </p:spPr>
      </p:pic>
      <p:sp>
        <p:nvSpPr>
          <p:cNvPr id="2" name="Title 1">
            <a:extLst>
              <a:ext uri="{FF2B5EF4-FFF2-40B4-BE49-F238E27FC236}">
                <a16:creationId xmlns:a16="http://schemas.microsoft.com/office/drawing/2014/main" id="{6E5129DB-21A4-41FC-E9CA-D757EFF135E6}"/>
              </a:ext>
            </a:extLst>
          </p:cNvPr>
          <p:cNvSpPr>
            <a:spLocks noGrp="1"/>
          </p:cNvSpPr>
          <p:nvPr>
            <p:ph type="title"/>
          </p:nvPr>
        </p:nvSpPr>
        <p:spPr>
          <a:xfrm>
            <a:off x="1143000" y="841772"/>
            <a:ext cx="6858000" cy="993468"/>
          </a:xfrm>
        </p:spPr>
        <p:txBody>
          <a:bodyPr vert="horz" lIns="68580" tIns="34290" rIns="68580" bIns="34290" rtlCol="0" anchor="b">
            <a:normAutofit/>
          </a:bodyPr>
          <a:lstStyle/>
          <a:p>
            <a:pPr algn="ctr"/>
            <a:r>
              <a:rPr lang="en-US" sz="4500" dirty="0">
                <a:solidFill>
                  <a:srgbClr val="FFFFFF"/>
                </a:solidFill>
              </a:rPr>
              <a:t>WHAT IF ? </a:t>
            </a:r>
          </a:p>
        </p:txBody>
      </p:sp>
    </p:spTree>
    <p:extLst>
      <p:ext uri="{BB962C8B-B14F-4D97-AF65-F5344CB8AC3E}">
        <p14:creationId xmlns:p14="http://schemas.microsoft.com/office/powerpoint/2010/main" val="4211497256"/>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67BDA-9A85-AFFB-A840-1A12AEB16E9C}"/>
              </a:ext>
            </a:extLst>
          </p:cNvPr>
          <p:cNvSpPr>
            <a:spLocks noGrp="1"/>
          </p:cNvSpPr>
          <p:nvPr>
            <p:ph type="title"/>
          </p:nvPr>
        </p:nvSpPr>
        <p:spPr/>
        <p:txBody>
          <a:bodyPr/>
          <a:lstStyle/>
          <a:p>
            <a:r>
              <a:rPr lang="en-US" sz="3600" dirty="0"/>
              <a:t>Knowing your Competition </a:t>
            </a:r>
          </a:p>
        </p:txBody>
      </p:sp>
      <p:graphicFrame>
        <p:nvGraphicFramePr>
          <p:cNvPr id="5" name="Content Placeholder 2">
            <a:extLst>
              <a:ext uri="{FF2B5EF4-FFF2-40B4-BE49-F238E27FC236}">
                <a16:creationId xmlns:a16="http://schemas.microsoft.com/office/drawing/2014/main" id="{3D75C9A3-F8D2-AC8F-3037-2BCC488E056D}"/>
              </a:ext>
            </a:extLst>
          </p:cNvPr>
          <p:cNvGraphicFramePr>
            <a:graphicFrameLocks noGrp="1"/>
          </p:cNvGraphicFramePr>
          <p:nvPr>
            <p:ph idx="1"/>
            <p:extLst>
              <p:ext uri="{D42A27DB-BD31-4B8C-83A1-F6EECF244321}">
                <p14:modId xmlns:p14="http://schemas.microsoft.com/office/powerpoint/2010/main" val="3047345048"/>
              </p:ext>
            </p:extLst>
          </p:nvPr>
        </p:nvGraphicFramePr>
        <p:xfrm>
          <a:off x="457200" y="925830"/>
          <a:ext cx="8229600" cy="3291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664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81FD2-BAF2-14DF-F45F-CBBE281C9F7D}"/>
              </a:ext>
            </a:extLst>
          </p:cNvPr>
          <p:cNvSpPr>
            <a:spLocks noGrp="1"/>
          </p:cNvSpPr>
          <p:nvPr>
            <p:ph type="title"/>
          </p:nvPr>
        </p:nvSpPr>
        <p:spPr/>
        <p:txBody>
          <a:bodyPr/>
          <a:lstStyle/>
          <a:p>
            <a:r>
              <a:rPr lang="en-US" dirty="0"/>
              <a:t>Myth verses Perception </a:t>
            </a:r>
          </a:p>
        </p:txBody>
      </p:sp>
      <p:graphicFrame>
        <p:nvGraphicFramePr>
          <p:cNvPr id="5" name="Content Placeholder 2">
            <a:extLst>
              <a:ext uri="{FF2B5EF4-FFF2-40B4-BE49-F238E27FC236}">
                <a16:creationId xmlns:a16="http://schemas.microsoft.com/office/drawing/2014/main" id="{06F0853D-09D2-09C3-7B4C-1D86E3C7166F}"/>
              </a:ext>
            </a:extLst>
          </p:cNvPr>
          <p:cNvGraphicFramePr>
            <a:graphicFrameLocks noGrp="1"/>
          </p:cNvGraphicFramePr>
          <p:nvPr>
            <p:ph idx="1"/>
            <p:extLst>
              <p:ext uri="{D42A27DB-BD31-4B8C-83A1-F6EECF244321}">
                <p14:modId xmlns:p14="http://schemas.microsoft.com/office/powerpoint/2010/main" val="1704714072"/>
              </p:ext>
            </p:extLst>
          </p:nvPr>
        </p:nvGraphicFramePr>
        <p:xfrm>
          <a:off x="457200" y="925830"/>
          <a:ext cx="8229600" cy="3291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4542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0F7CA-BA05-DA0F-5232-71401CBC9CF9}"/>
              </a:ext>
            </a:extLst>
          </p:cNvPr>
          <p:cNvSpPr>
            <a:spLocks noGrp="1"/>
          </p:cNvSpPr>
          <p:nvPr>
            <p:ph type="title"/>
          </p:nvPr>
        </p:nvSpPr>
        <p:spPr/>
        <p:txBody>
          <a:bodyPr>
            <a:normAutofit fontScale="90000"/>
          </a:bodyPr>
          <a:lstStyle/>
          <a:p>
            <a:r>
              <a:rPr lang="en-US" dirty="0"/>
              <a:t>BRAINSTORM</a:t>
            </a:r>
          </a:p>
        </p:txBody>
      </p:sp>
      <p:sp>
        <p:nvSpPr>
          <p:cNvPr id="3" name="Content Placeholder 2">
            <a:extLst>
              <a:ext uri="{FF2B5EF4-FFF2-40B4-BE49-F238E27FC236}">
                <a16:creationId xmlns:a16="http://schemas.microsoft.com/office/drawing/2014/main" id="{313BFB6A-9DA9-2935-A022-959EA3699B4F}"/>
              </a:ext>
            </a:extLst>
          </p:cNvPr>
          <p:cNvSpPr>
            <a:spLocks noGrp="1"/>
          </p:cNvSpPr>
          <p:nvPr>
            <p:ph idx="1"/>
          </p:nvPr>
        </p:nvSpPr>
        <p:spPr>
          <a:xfrm>
            <a:off x="457200" y="1047750"/>
            <a:ext cx="8229600" cy="3695700"/>
          </a:xfrm>
        </p:spPr>
        <p:txBody>
          <a:bodyPr>
            <a:normAutofit/>
          </a:bodyPr>
          <a:lstStyle/>
          <a:p>
            <a:pPr marL="0" indent="0">
              <a:buNone/>
            </a:pPr>
            <a:r>
              <a:rPr lang="en-US" sz="2800" dirty="0"/>
              <a:t>What Builds Retention?</a:t>
            </a:r>
          </a:p>
        </p:txBody>
      </p:sp>
      <p:sp>
        <p:nvSpPr>
          <p:cNvPr id="4" name="TextBox 3">
            <a:extLst>
              <a:ext uri="{FF2B5EF4-FFF2-40B4-BE49-F238E27FC236}">
                <a16:creationId xmlns:a16="http://schemas.microsoft.com/office/drawing/2014/main" id="{873EB2B7-ED81-4BD4-74BD-A4EB21D4A83B}"/>
              </a:ext>
            </a:extLst>
          </p:cNvPr>
          <p:cNvSpPr txBox="1"/>
          <p:nvPr/>
        </p:nvSpPr>
        <p:spPr>
          <a:xfrm>
            <a:off x="1219200" y="1809750"/>
            <a:ext cx="5410200" cy="2523768"/>
          </a:xfrm>
          <a:prstGeom prst="rect">
            <a:avLst/>
          </a:prstGeom>
          <a:noFill/>
        </p:spPr>
        <p:txBody>
          <a:bodyPr wrap="square" rtlCol="0">
            <a:spAutoFit/>
          </a:bodyPr>
          <a:lstStyle/>
          <a:p>
            <a:pPr marL="393192" lvl="1" indent="0">
              <a:buNone/>
            </a:pPr>
            <a:r>
              <a:rPr lang="en-US" sz="2800" dirty="0">
                <a:latin typeface="Arial" panose="020B0604020202020204" pitchFamily="34" charset="0"/>
                <a:cs typeface="Arial" panose="020B0604020202020204" pitchFamily="34" charset="0"/>
              </a:rPr>
              <a:t>Culture</a:t>
            </a:r>
          </a:p>
          <a:p>
            <a:pPr marL="393192" lvl="1" indent="0">
              <a:buNone/>
            </a:pPr>
            <a:r>
              <a:rPr lang="en-US" sz="2800" dirty="0">
                <a:latin typeface="Arial" panose="020B0604020202020204" pitchFamily="34" charset="0"/>
                <a:cs typeface="Arial" panose="020B0604020202020204" pitchFamily="34" charset="0"/>
              </a:rPr>
              <a:t>Your Competitive Edge</a:t>
            </a:r>
          </a:p>
          <a:p>
            <a:pPr marL="667512" lvl="2" indent="0">
              <a:buNone/>
            </a:pPr>
            <a:r>
              <a:rPr lang="en-US" sz="2800" dirty="0">
                <a:latin typeface="Arial" panose="020B0604020202020204" pitchFamily="34" charset="0"/>
                <a:cs typeface="Arial" panose="020B0604020202020204" pitchFamily="34" charset="0"/>
              </a:rPr>
              <a:t>The Value You Bring</a:t>
            </a:r>
          </a:p>
          <a:p>
            <a:pPr marL="667512" lvl="2" indent="0">
              <a:buNone/>
            </a:pPr>
            <a:r>
              <a:rPr lang="en-US" sz="2800" dirty="0">
                <a:latin typeface="Arial" panose="020B0604020202020204" pitchFamily="34" charset="0"/>
                <a:cs typeface="Arial" panose="020B0604020202020204" pitchFamily="34" charset="0"/>
              </a:rPr>
              <a:t>Compensation</a:t>
            </a:r>
          </a:p>
          <a:p>
            <a:pPr marL="393192" lvl="1" indent="0">
              <a:buNone/>
            </a:pPr>
            <a:r>
              <a:rPr lang="en-US" sz="2800" dirty="0">
                <a:latin typeface="Arial" panose="020B0604020202020204" pitchFamily="34" charset="0"/>
                <a:cs typeface="Arial" panose="020B0604020202020204" pitchFamily="34" charset="0"/>
              </a:rPr>
              <a:t>Leadership</a:t>
            </a:r>
          </a:p>
          <a:p>
            <a:endParaRPr lang="en-US" dirty="0"/>
          </a:p>
        </p:txBody>
      </p:sp>
    </p:spTree>
    <p:extLst>
      <p:ext uri="{BB962C8B-B14F-4D97-AF65-F5344CB8AC3E}">
        <p14:creationId xmlns:p14="http://schemas.microsoft.com/office/powerpoint/2010/main" val="424193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Arial" panose="020B0604020202020204"/>
            </a:endParaRPr>
          </a:p>
        </p:txBody>
      </p:sp>
      <p:sp>
        <p:nvSpPr>
          <p:cNvPr id="10" name="Rectangle 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9143999" cy="1627523"/>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Arial" panose="020B0604020202020204"/>
            </a:endParaRPr>
          </a:p>
        </p:txBody>
      </p:sp>
      <p:sp>
        <p:nvSpPr>
          <p:cNvPr id="12" name="Rectangle 1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5" y="0"/>
            <a:ext cx="3072908" cy="1627996"/>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Arial" panose="020B0604020202020204"/>
            </a:endParaRPr>
          </a:p>
        </p:txBody>
      </p:sp>
      <p:sp>
        <p:nvSpPr>
          <p:cNvPr id="14" name="Rectangle 1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757985" y="-3757532"/>
            <a:ext cx="1628032"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Arial" panose="020B0604020202020204"/>
            </a:endParaRPr>
          </a:p>
        </p:txBody>
      </p:sp>
      <p:sp>
        <p:nvSpPr>
          <p:cNvPr id="2" name="Title 1">
            <a:extLst>
              <a:ext uri="{FF2B5EF4-FFF2-40B4-BE49-F238E27FC236}">
                <a16:creationId xmlns:a16="http://schemas.microsoft.com/office/drawing/2014/main" id="{0B28694A-B6F2-CF93-0D6A-2FEA314F7CF7}"/>
              </a:ext>
            </a:extLst>
          </p:cNvPr>
          <p:cNvSpPr>
            <a:spLocks noGrp="1"/>
          </p:cNvSpPr>
          <p:nvPr>
            <p:ph type="title"/>
          </p:nvPr>
        </p:nvSpPr>
        <p:spPr>
          <a:xfrm>
            <a:off x="1037674" y="261649"/>
            <a:ext cx="7288583" cy="1182335"/>
          </a:xfrm>
        </p:spPr>
        <p:txBody>
          <a:bodyPr vert="horz" lIns="68580" tIns="34290" rIns="68580" bIns="34290" rtlCol="0" anchor="ctr">
            <a:normAutofit/>
          </a:bodyPr>
          <a:lstStyle/>
          <a:p>
            <a:r>
              <a:rPr lang="en-US" sz="3000" dirty="0">
                <a:solidFill>
                  <a:srgbClr val="FFFFFF"/>
                </a:solidFill>
              </a:rPr>
              <a:t>Explore different commission programs</a:t>
            </a:r>
          </a:p>
        </p:txBody>
      </p:sp>
      <p:graphicFrame>
        <p:nvGraphicFramePr>
          <p:cNvPr id="3" name="Diagram 2">
            <a:extLst>
              <a:ext uri="{FF2B5EF4-FFF2-40B4-BE49-F238E27FC236}">
                <a16:creationId xmlns:a16="http://schemas.microsoft.com/office/drawing/2014/main" id="{C73D1CFB-F705-4380-7FED-6686F3CA8EBC}"/>
              </a:ext>
            </a:extLst>
          </p:cNvPr>
          <p:cNvGraphicFramePr/>
          <p:nvPr/>
        </p:nvGraphicFramePr>
        <p:xfrm>
          <a:off x="483042" y="1961985"/>
          <a:ext cx="8195872" cy="27670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0887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3409950"/>
            <a:ext cx="5486400" cy="1186966"/>
          </a:xfrm>
        </p:spPr>
        <p:txBody>
          <a:bodyPr/>
          <a:lstStyle/>
          <a:p>
            <a:r>
              <a:rPr lang="en-US" dirty="0"/>
              <a:t>Kathryn Carr</a:t>
            </a:r>
            <a:br>
              <a:rPr lang="en-US" dirty="0"/>
            </a:br>
            <a:br>
              <a:rPr lang="en-US" dirty="0"/>
            </a:br>
            <a:r>
              <a:rPr lang="en-US" dirty="0">
                <a:hlinkClick r:id="rId2"/>
              </a:rPr>
              <a:t>Kathryn@propertymanagementinc.com</a:t>
            </a:r>
            <a:br>
              <a:rPr lang="en-US" dirty="0"/>
            </a:br>
            <a:br>
              <a:rPr lang="en-US" dirty="0"/>
            </a:br>
            <a:r>
              <a:rPr lang="en-US" dirty="0"/>
              <a:t>772. 678.9302</a:t>
            </a:r>
          </a:p>
        </p:txBody>
      </p:sp>
      <p:pic>
        <p:nvPicPr>
          <p:cNvPr id="6" name="Picture 5" descr="Question mark boxes">
            <a:extLst>
              <a:ext uri="{FF2B5EF4-FFF2-40B4-BE49-F238E27FC236}">
                <a16:creationId xmlns:a16="http://schemas.microsoft.com/office/drawing/2014/main" id="{8B69CD4B-B975-FF0E-2419-AC66BCEFB6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7733">
            <a:off x="3450024" y="1051742"/>
            <a:ext cx="4571832" cy="2571750"/>
          </a:xfrm>
          <a:prstGeom prst="rect">
            <a:avLst/>
          </a:prstGeom>
        </p:spPr>
      </p:pic>
    </p:spTree>
    <p:extLst>
      <p:ext uri="{BB962C8B-B14F-4D97-AF65-F5344CB8AC3E}">
        <p14:creationId xmlns:p14="http://schemas.microsoft.com/office/powerpoint/2010/main" val="1454110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C0A99-52FF-E32F-5C6D-8EB2FA6F032F}"/>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Run the Numbers</a:t>
            </a:r>
          </a:p>
        </p:txBody>
      </p:sp>
      <p:graphicFrame>
        <p:nvGraphicFramePr>
          <p:cNvPr id="5" name="Content Placeholder 2">
            <a:extLst>
              <a:ext uri="{FF2B5EF4-FFF2-40B4-BE49-F238E27FC236}">
                <a16:creationId xmlns:a16="http://schemas.microsoft.com/office/drawing/2014/main" id="{9CD5CDBD-F1E9-3763-3187-69372A9831DB}"/>
              </a:ext>
            </a:extLst>
          </p:cNvPr>
          <p:cNvGraphicFramePr>
            <a:graphicFrameLocks noGrp="1"/>
          </p:cNvGraphicFramePr>
          <p:nvPr>
            <p:ph idx="4294967295"/>
            <p:extLst>
              <p:ext uri="{D42A27DB-BD31-4B8C-83A1-F6EECF244321}">
                <p14:modId xmlns:p14="http://schemas.microsoft.com/office/powerpoint/2010/main" val="3586587915"/>
              </p:ext>
            </p:extLst>
          </p:nvPr>
        </p:nvGraphicFramePr>
        <p:xfrm>
          <a:off x="686271" y="1123950"/>
          <a:ext cx="7886700" cy="3262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3862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C0A99-52FF-E32F-5C6D-8EB2FA6F032F}"/>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Run the Numbers</a:t>
            </a:r>
          </a:p>
        </p:txBody>
      </p:sp>
      <p:graphicFrame>
        <p:nvGraphicFramePr>
          <p:cNvPr id="5" name="Content Placeholder 2">
            <a:extLst>
              <a:ext uri="{FF2B5EF4-FFF2-40B4-BE49-F238E27FC236}">
                <a16:creationId xmlns:a16="http://schemas.microsoft.com/office/drawing/2014/main" id="{D7043E96-D11A-53F4-BA52-3AE33BECC2E2}"/>
              </a:ext>
            </a:extLst>
          </p:cNvPr>
          <p:cNvGraphicFramePr>
            <a:graphicFrameLocks noGrp="1"/>
          </p:cNvGraphicFramePr>
          <p:nvPr>
            <p:ph idx="4294967295"/>
            <p:extLst>
              <p:ext uri="{D42A27DB-BD31-4B8C-83A1-F6EECF244321}">
                <p14:modId xmlns:p14="http://schemas.microsoft.com/office/powerpoint/2010/main" val="958789383"/>
              </p:ext>
            </p:extLst>
          </p:nvPr>
        </p:nvGraphicFramePr>
        <p:xfrm>
          <a:off x="628650" y="895350"/>
          <a:ext cx="7886700" cy="3589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1229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EAB2403-0D78-D226-EFEF-E2834C6EB61C}"/>
              </a:ext>
            </a:extLst>
          </p:cNvPr>
          <p:cNvPicPr>
            <a:picLocks noChangeAspect="1"/>
          </p:cNvPicPr>
          <p:nvPr/>
        </p:nvPicPr>
        <p:blipFill rotWithShape="1">
          <a:blip r:embed="rId3">
            <a:alphaModFix amt="50000"/>
          </a:blip>
          <a:srcRect l="9356" r="-1" b="-1"/>
          <a:stretch/>
        </p:blipFill>
        <p:spPr>
          <a:xfrm>
            <a:off x="15" y="1"/>
            <a:ext cx="9143985" cy="5143499"/>
          </a:xfrm>
          <a:prstGeom prst="rect">
            <a:avLst/>
          </a:prstGeom>
        </p:spPr>
      </p:pic>
      <p:sp>
        <p:nvSpPr>
          <p:cNvPr id="2" name="Title 1">
            <a:extLst>
              <a:ext uri="{FF2B5EF4-FFF2-40B4-BE49-F238E27FC236}">
                <a16:creationId xmlns:a16="http://schemas.microsoft.com/office/drawing/2014/main" id="{6E5129DB-21A4-41FC-E9CA-D757EFF135E6}"/>
              </a:ext>
            </a:extLst>
          </p:cNvPr>
          <p:cNvSpPr>
            <a:spLocks noGrp="1"/>
          </p:cNvSpPr>
          <p:nvPr>
            <p:ph type="title"/>
          </p:nvPr>
        </p:nvSpPr>
        <p:spPr>
          <a:xfrm>
            <a:off x="1143000" y="841772"/>
            <a:ext cx="6858000" cy="2297430"/>
          </a:xfrm>
        </p:spPr>
        <p:txBody>
          <a:bodyPr vert="horz" lIns="91440" tIns="45720" rIns="91440" bIns="45720" rtlCol="0" anchor="b">
            <a:normAutofit/>
          </a:bodyPr>
          <a:lstStyle/>
          <a:p>
            <a:pPr algn="ctr" defTabSz="914400"/>
            <a:r>
              <a:rPr lang="en-US" sz="5000">
                <a:solidFill>
                  <a:srgbClr val="FFFFFF"/>
                </a:solidFill>
              </a:rPr>
              <a:t>HOW COULD THAT IMPACT YOUR  BUSINESS ? </a:t>
            </a:r>
          </a:p>
        </p:txBody>
      </p:sp>
      <p:sp>
        <p:nvSpPr>
          <p:cNvPr id="17"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3276467"/>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 name="connsiteX0" fmla="*/ 0 w 3182692"/>
              <a:gd name="connsiteY0" fmla="*/ 0 h 13716"/>
              <a:gd name="connsiteX1" fmla="*/ 572885 w 3182692"/>
              <a:gd name="connsiteY1" fmla="*/ 0 h 13716"/>
              <a:gd name="connsiteX2" fmla="*/ 1113942 w 3182692"/>
              <a:gd name="connsiteY2" fmla="*/ 0 h 13716"/>
              <a:gd name="connsiteX3" fmla="*/ 1686827 w 3182692"/>
              <a:gd name="connsiteY3" fmla="*/ 0 h 13716"/>
              <a:gd name="connsiteX4" fmla="*/ 2323365 w 3182692"/>
              <a:gd name="connsiteY4" fmla="*/ 0 h 13716"/>
              <a:gd name="connsiteX5" fmla="*/ 3182692 w 3182692"/>
              <a:gd name="connsiteY5" fmla="*/ 0 h 13716"/>
              <a:gd name="connsiteX6" fmla="*/ 3182692 w 3182692"/>
              <a:gd name="connsiteY6" fmla="*/ 13716 h 13716"/>
              <a:gd name="connsiteX7" fmla="*/ 2546154 w 3182692"/>
              <a:gd name="connsiteY7" fmla="*/ 13716 h 13716"/>
              <a:gd name="connsiteX8" fmla="*/ 1845961 w 3182692"/>
              <a:gd name="connsiteY8" fmla="*/ 13716 h 13716"/>
              <a:gd name="connsiteX9" fmla="*/ 1304904 w 3182692"/>
              <a:gd name="connsiteY9" fmla="*/ 13716 h 13716"/>
              <a:gd name="connsiteX10" fmla="*/ 604711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69093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7B099B-06D8-D94D-B604-0AB687483EF4}"/>
              </a:ext>
            </a:extLst>
          </p:cNvPr>
          <p:cNvSpPr>
            <a:spLocks noGrp="1"/>
          </p:cNvSpPr>
          <p:nvPr>
            <p:ph type="body" sz="half" idx="1"/>
          </p:nvPr>
        </p:nvSpPr>
        <p:spPr>
          <a:xfrm>
            <a:off x="3800007" y="202368"/>
            <a:ext cx="5343994" cy="4941132"/>
          </a:xfrm>
        </p:spPr>
        <p:txBody>
          <a:bodyPr>
            <a:normAutofit lnSpcReduction="10000"/>
          </a:bodyPr>
          <a:lstStyle/>
          <a:p>
            <a:r>
              <a:rPr lang="en-US" sz="3000" dirty="0">
                <a:solidFill>
                  <a:schemeClr val="tx1">
                    <a:lumMod val="85000"/>
                    <a:lumOff val="15000"/>
                  </a:schemeClr>
                </a:solidFill>
                <a:latin typeface="+mn-lt"/>
              </a:rPr>
              <a:t>Leveraging the Organic Opportunities</a:t>
            </a:r>
          </a:p>
          <a:p>
            <a:endParaRPr lang="en-US" sz="1800" b="1" dirty="0">
              <a:solidFill>
                <a:schemeClr val="tx1">
                  <a:lumMod val="85000"/>
                  <a:lumOff val="15000"/>
                </a:schemeClr>
              </a:solidFill>
              <a:latin typeface="+mn-lt"/>
            </a:endParaRPr>
          </a:p>
          <a:p>
            <a:r>
              <a:rPr lang="en-US" sz="1800" b="1" dirty="0">
                <a:solidFill>
                  <a:schemeClr val="tx1">
                    <a:lumMod val="85000"/>
                    <a:lumOff val="15000"/>
                  </a:schemeClr>
                </a:solidFill>
                <a:latin typeface="+mn-lt"/>
              </a:rPr>
              <a:t>Association 	</a:t>
            </a:r>
            <a:r>
              <a:rPr lang="en-US" sz="1800" dirty="0">
                <a:solidFill>
                  <a:schemeClr val="tx1">
                    <a:lumMod val="85000"/>
                    <a:lumOff val="15000"/>
                  </a:schemeClr>
                </a:solidFill>
                <a:latin typeface="+mn-lt"/>
              </a:rPr>
              <a:t>Preferred Alliance </a:t>
            </a:r>
            <a:br>
              <a:rPr lang="en-US" sz="1800" dirty="0">
                <a:solidFill>
                  <a:schemeClr val="tx1">
                    <a:lumMod val="85000"/>
                    <a:lumOff val="15000"/>
                  </a:schemeClr>
                </a:solidFill>
                <a:latin typeface="+mn-lt"/>
              </a:rPr>
            </a:br>
            <a:r>
              <a:rPr lang="en-US" sz="1800" dirty="0">
                <a:solidFill>
                  <a:schemeClr val="tx1">
                    <a:lumMod val="85000"/>
                    <a:lumOff val="15000"/>
                  </a:schemeClr>
                </a:solidFill>
                <a:latin typeface="+mn-lt"/>
              </a:rPr>
              <a:t>		10 % turnover in Ownership</a:t>
            </a:r>
            <a:br>
              <a:rPr lang="en-US" sz="1800" dirty="0">
                <a:solidFill>
                  <a:schemeClr val="tx1">
                    <a:lumMod val="85000"/>
                    <a:lumOff val="15000"/>
                  </a:schemeClr>
                </a:solidFill>
                <a:latin typeface="+mn-lt"/>
              </a:rPr>
            </a:br>
            <a:r>
              <a:rPr lang="en-US" sz="1800" dirty="0">
                <a:solidFill>
                  <a:schemeClr val="tx1">
                    <a:lumMod val="85000"/>
                    <a:lumOff val="15000"/>
                  </a:schemeClr>
                </a:solidFill>
                <a:latin typeface="+mn-lt"/>
              </a:rPr>
              <a:t>		</a:t>
            </a:r>
            <a:endParaRPr lang="en-US" sz="1800" b="1" dirty="0">
              <a:solidFill>
                <a:schemeClr val="tx1">
                  <a:lumMod val="85000"/>
                  <a:lumOff val="15000"/>
                </a:schemeClr>
              </a:solidFill>
              <a:latin typeface="+mn-lt"/>
            </a:endParaRPr>
          </a:p>
          <a:p>
            <a:r>
              <a:rPr lang="en-US" sz="1800" b="1" dirty="0">
                <a:solidFill>
                  <a:schemeClr val="tx1">
                    <a:lumMod val="85000"/>
                    <a:lumOff val="15000"/>
                  </a:schemeClr>
                </a:solidFill>
                <a:latin typeface="+mn-lt"/>
              </a:rPr>
              <a:t>Short Term Rental	</a:t>
            </a:r>
            <a:r>
              <a:rPr lang="en-US" sz="1800" dirty="0">
                <a:solidFill>
                  <a:schemeClr val="tx1">
                    <a:lumMod val="85000"/>
                    <a:lumOff val="15000"/>
                  </a:schemeClr>
                </a:solidFill>
                <a:latin typeface="+mn-lt"/>
              </a:rPr>
              <a:t>Love the Experience 					Buy it or Invest</a:t>
            </a:r>
          </a:p>
          <a:p>
            <a:endParaRPr lang="en-US" sz="1800" b="1" dirty="0">
              <a:solidFill>
                <a:schemeClr val="tx1">
                  <a:lumMod val="85000"/>
                  <a:lumOff val="15000"/>
                </a:schemeClr>
              </a:solidFill>
              <a:latin typeface="+mn-lt"/>
            </a:endParaRPr>
          </a:p>
          <a:p>
            <a:r>
              <a:rPr lang="en-US" sz="1800" b="1" dirty="0">
                <a:solidFill>
                  <a:schemeClr val="tx1">
                    <a:lumMod val="85000"/>
                    <a:lumOff val="15000"/>
                  </a:schemeClr>
                </a:solidFill>
                <a:latin typeface="+mn-lt"/>
              </a:rPr>
              <a:t>Residential 	</a:t>
            </a:r>
            <a:r>
              <a:rPr lang="en-US" sz="1800" dirty="0">
                <a:solidFill>
                  <a:schemeClr val="tx1">
                    <a:lumMod val="85000"/>
                    <a:lumOff val="15000"/>
                  </a:schemeClr>
                </a:solidFill>
                <a:latin typeface="+mn-lt"/>
              </a:rPr>
              <a:t>Renters to Buyers</a:t>
            </a:r>
            <a:r>
              <a:rPr lang="en-US" sz="1800" b="1" dirty="0">
                <a:solidFill>
                  <a:schemeClr val="tx1">
                    <a:lumMod val="85000"/>
                    <a:lumOff val="15000"/>
                  </a:schemeClr>
                </a:solidFill>
                <a:latin typeface="+mn-lt"/>
              </a:rPr>
              <a:t> </a:t>
            </a:r>
          </a:p>
          <a:p>
            <a:r>
              <a:rPr lang="en-US" sz="1800" b="1" dirty="0">
                <a:solidFill>
                  <a:schemeClr val="tx1">
                    <a:lumMod val="85000"/>
                    <a:lumOff val="15000"/>
                  </a:schemeClr>
                </a:solidFill>
                <a:latin typeface="+mn-lt"/>
              </a:rPr>
              <a:t>		</a:t>
            </a:r>
            <a:r>
              <a:rPr lang="en-US" sz="1800" dirty="0">
                <a:solidFill>
                  <a:schemeClr val="tx1">
                    <a:lumMod val="85000"/>
                    <a:lumOff val="15000"/>
                  </a:schemeClr>
                </a:solidFill>
                <a:latin typeface="+mn-lt"/>
              </a:rPr>
              <a:t>Investors Purchase and Liquidation </a:t>
            </a:r>
          </a:p>
          <a:p>
            <a:endParaRPr lang="en-US" sz="1800" b="1" dirty="0">
              <a:solidFill>
                <a:schemeClr val="tx1">
                  <a:lumMod val="85000"/>
                  <a:lumOff val="15000"/>
                </a:schemeClr>
              </a:solidFill>
              <a:latin typeface="+mn-lt"/>
            </a:endParaRPr>
          </a:p>
          <a:p>
            <a:r>
              <a:rPr lang="en-US" sz="1800" b="1" dirty="0">
                <a:solidFill>
                  <a:schemeClr val="tx1">
                    <a:lumMod val="85000"/>
                    <a:lumOff val="15000"/>
                  </a:schemeClr>
                </a:solidFill>
                <a:latin typeface="+mn-lt"/>
              </a:rPr>
              <a:t>Commercial </a:t>
            </a:r>
            <a:r>
              <a:rPr lang="en-US" sz="1800" dirty="0">
                <a:solidFill>
                  <a:schemeClr val="tx1">
                    <a:lumMod val="85000"/>
                    <a:lumOff val="15000"/>
                  </a:schemeClr>
                </a:solidFill>
                <a:latin typeface="+mn-lt"/>
              </a:rPr>
              <a:t>Renters to Buyers</a:t>
            </a:r>
            <a:r>
              <a:rPr lang="en-US" sz="1800" b="1" dirty="0">
                <a:solidFill>
                  <a:schemeClr val="tx1">
                    <a:lumMod val="85000"/>
                    <a:lumOff val="15000"/>
                  </a:schemeClr>
                </a:solidFill>
                <a:latin typeface="+mn-lt"/>
              </a:rPr>
              <a:t> </a:t>
            </a:r>
          </a:p>
          <a:p>
            <a:r>
              <a:rPr lang="en-US" sz="1800" b="1" dirty="0">
                <a:solidFill>
                  <a:schemeClr val="tx1">
                    <a:lumMod val="85000"/>
                    <a:lumOff val="15000"/>
                  </a:schemeClr>
                </a:solidFill>
                <a:latin typeface="+mn-lt"/>
              </a:rPr>
              <a:t>		</a:t>
            </a:r>
            <a:r>
              <a:rPr lang="en-US" sz="1800" dirty="0">
                <a:solidFill>
                  <a:schemeClr val="tx1">
                    <a:lumMod val="85000"/>
                    <a:lumOff val="15000"/>
                  </a:schemeClr>
                </a:solidFill>
                <a:latin typeface="+mn-lt"/>
              </a:rPr>
              <a:t>Investors Purchase and Liquidation </a:t>
            </a:r>
          </a:p>
          <a:p>
            <a:endParaRPr lang="en-US" sz="1800" dirty="0">
              <a:solidFill>
                <a:schemeClr val="tx1">
                  <a:lumMod val="85000"/>
                  <a:lumOff val="15000"/>
                </a:schemeClr>
              </a:solidFill>
            </a:endParaRPr>
          </a:p>
          <a:p>
            <a:endParaRPr lang="en-US" sz="1800" dirty="0">
              <a:solidFill>
                <a:schemeClr val="tx1">
                  <a:lumMod val="85000"/>
                  <a:lumOff val="15000"/>
                </a:schemeClr>
              </a:solidFill>
            </a:endParaRPr>
          </a:p>
        </p:txBody>
      </p:sp>
      <p:pic>
        <p:nvPicPr>
          <p:cNvPr id="3" name="Picture 2" descr="Business handshake">
            <a:extLst>
              <a:ext uri="{FF2B5EF4-FFF2-40B4-BE49-F238E27FC236}">
                <a16:creationId xmlns:a16="http://schemas.microsoft.com/office/drawing/2014/main" id="{98F7118F-85DB-AA42-BC7F-2966B27CC7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437" r="27144"/>
          <a:stretch/>
        </p:blipFill>
        <p:spPr>
          <a:xfrm>
            <a:off x="0" y="0"/>
            <a:ext cx="3608882" cy="5239062"/>
          </a:xfrm>
          <a:prstGeom prst="rect">
            <a:avLst/>
          </a:prstGeom>
        </p:spPr>
      </p:pic>
    </p:spTree>
    <p:extLst>
      <p:ext uri="{BB962C8B-B14F-4D97-AF65-F5344CB8AC3E}">
        <p14:creationId xmlns:p14="http://schemas.microsoft.com/office/powerpoint/2010/main" val="236030129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dirty="0">
              <a:solidFill>
                <a:srgbClr val="FFFFFF"/>
              </a:solidFill>
              <a:latin typeface="Arial" panose="020B0604020202020204"/>
            </a:endParaRPr>
          </a:p>
        </p:txBody>
      </p:sp>
      <p:pic>
        <p:nvPicPr>
          <p:cNvPr id="5" name="Content Placeholder 4" descr="Text&#10;&#10;Description automatically generated">
            <a:extLst>
              <a:ext uri="{FF2B5EF4-FFF2-40B4-BE49-F238E27FC236}">
                <a16:creationId xmlns:a16="http://schemas.microsoft.com/office/drawing/2014/main" id="{5E2BF39C-068F-C6C9-F20E-1D55CB24497F}"/>
              </a:ext>
            </a:extLst>
          </p:cNvPr>
          <p:cNvPicPr>
            <a:picLocks noGrp="1" noChangeAspect="1"/>
          </p:cNvPicPr>
          <p:nvPr>
            <p:ph idx="1"/>
          </p:nvPr>
        </p:nvPicPr>
        <p:blipFill rotWithShape="1">
          <a:blip r:embed="rId3"/>
          <a:srcRect t="3880" b="11866"/>
          <a:stretch/>
        </p:blipFill>
        <p:spPr>
          <a:xfrm>
            <a:off x="15" y="961"/>
            <a:ext cx="9143985" cy="5142539"/>
          </a:xfrm>
          <a:prstGeom prst="rect">
            <a:avLst/>
          </a:prstGeom>
        </p:spPr>
      </p:pic>
    </p:spTree>
    <p:extLst>
      <p:ext uri="{BB962C8B-B14F-4D97-AF65-F5344CB8AC3E}">
        <p14:creationId xmlns:p14="http://schemas.microsoft.com/office/powerpoint/2010/main" val="1940316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042EF9-A93A-8F40-BF97-66E82BEF2505}"/>
              </a:ext>
            </a:extLst>
          </p:cNvPr>
          <p:cNvSpPr>
            <a:spLocks noGrp="1"/>
          </p:cNvSpPr>
          <p:nvPr>
            <p:ph type="title" idx="4294967295"/>
          </p:nvPr>
        </p:nvSpPr>
        <p:spPr>
          <a:xfrm>
            <a:off x="163116" y="3009641"/>
            <a:ext cx="8817769" cy="1984772"/>
          </a:xfrm>
          <a:noFill/>
        </p:spPr>
        <p:txBody>
          <a:bodyPr vert="horz" lIns="68580" tIns="34290" rIns="68580" bIns="34290" rtlCol="0" anchor="b">
            <a:normAutofit/>
          </a:bodyPr>
          <a:lstStyle/>
          <a:p>
            <a:r>
              <a:rPr lang="en-US" sz="1500" dirty="0">
                <a:solidFill>
                  <a:srgbClr val="5A7D9C"/>
                </a:solidFill>
                <a:latin typeface="Swis721 BT Roman" panose="020B0504020202020204" pitchFamily="34" charset="0"/>
                <a:hlinkClick r:id="rId2">
                  <a:extLst>
                    <a:ext uri="{A12FA001-AC4F-418D-AE19-62706E023703}">
                      <ahyp:hlinkClr xmlns:ahyp="http://schemas.microsoft.com/office/drawing/2018/hyperlinkcolor" val="tx"/>
                    </a:ext>
                  </a:extLst>
                </a:hlinkClick>
              </a:rPr>
              <a:t>www.PMI.TheCEShop.com</a:t>
            </a:r>
            <a:r>
              <a:rPr lang="en-US" sz="1500" dirty="0">
                <a:solidFill>
                  <a:srgbClr val="5A7D9C"/>
                </a:solidFill>
                <a:latin typeface="Swis721 BT Roman" panose="020B0504020202020204" pitchFamily="34" charset="0"/>
              </a:rPr>
              <a:t> </a:t>
            </a:r>
            <a:br>
              <a:rPr lang="en-US" sz="1500" dirty="0">
                <a:solidFill>
                  <a:srgbClr val="5A7D9C"/>
                </a:solidFill>
                <a:latin typeface="Swis721 BT Roman" panose="020B0504020202020204" pitchFamily="34" charset="0"/>
              </a:rPr>
            </a:br>
            <a:br>
              <a:rPr lang="en-US" sz="1500" dirty="0">
                <a:latin typeface="Swis721 BT Roman" panose="020B0504020202020204" pitchFamily="34" charset="0"/>
              </a:rPr>
            </a:br>
            <a:r>
              <a:rPr lang="en-US" sz="1500" b="1" dirty="0">
                <a:latin typeface="SWIS721 BT ROMAN" panose="020B0504020202020204" pitchFamily="34" charset="0"/>
              </a:rPr>
              <a:t>Save 40% when you enroll in Pre-Licensing courses with The CE Shop.</a:t>
            </a:r>
            <a:br>
              <a:rPr lang="en-US" sz="1500" b="1" dirty="0">
                <a:latin typeface="SWIS721 BT ROMAN" panose="020B0504020202020204" pitchFamily="34" charset="0"/>
              </a:rPr>
            </a:br>
            <a:br>
              <a:rPr lang="en-US" sz="1500" dirty="0">
                <a:latin typeface="Swis721 BT Roman" panose="020B0504020202020204" pitchFamily="34" charset="0"/>
              </a:rPr>
            </a:br>
            <a:r>
              <a:rPr lang="en-US" sz="1500" dirty="0">
                <a:latin typeface="Swis721 BT Roman" panose="020B0504020202020204" pitchFamily="34" charset="0"/>
              </a:rPr>
              <a:t>It's a new year, and you deserve to have a fulfilling, enjoyable career. That's why we partner with The CE Shop, the leader of online professional education. There's never been a better time to begin your journey into real estate with the help of their award-winning curriculum written by industry experts.</a:t>
            </a:r>
            <a:br>
              <a:rPr lang="en-US" sz="1500" dirty="0">
                <a:latin typeface="Swis721 BT Roman" panose="020B0504020202020204" pitchFamily="34" charset="0"/>
              </a:rPr>
            </a:br>
            <a:br>
              <a:rPr lang="en-US" sz="1500" dirty="0">
                <a:latin typeface="Swis721 BT Roman" panose="020B0504020202020204" pitchFamily="34" charset="0"/>
              </a:rPr>
            </a:br>
            <a:r>
              <a:rPr lang="en-US" sz="1500" dirty="0">
                <a:latin typeface="Swis721 BT Roman" panose="020B0504020202020204" pitchFamily="34" charset="0"/>
              </a:rPr>
              <a:t>Use Discount Code: NARPM.  Expires 10/20/2022</a:t>
            </a:r>
            <a:endParaRPr lang="en-US" sz="1500" dirty="0"/>
          </a:p>
        </p:txBody>
      </p:sp>
      <p:pic>
        <p:nvPicPr>
          <p:cNvPr id="3" name="Picture 2" descr="Graphical user interface, website&#10;&#10;Description automatically generated">
            <a:extLst>
              <a:ext uri="{FF2B5EF4-FFF2-40B4-BE49-F238E27FC236}">
                <a16:creationId xmlns:a16="http://schemas.microsoft.com/office/drawing/2014/main" id="{CE964081-07C3-7A48-8032-0938C143F9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240" b="21319"/>
          <a:stretch/>
        </p:blipFill>
        <p:spPr>
          <a:xfrm>
            <a:off x="67615" y="1"/>
            <a:ext cx="9016751" cy="2843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428435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PMI Branded Colors">
      <a:dk1>
        <a:srgbClr val="1B2634"/>
      </a:dk1>
      <a:lt1>
        <a:srgbClr val="FFFFFF"/>
      </a:lt1>
      <a:dk2>
        <a:srgbClr val="385065"/>
      </a:dk2>
      <a:lt2>
        <a:srgbClr val="F0F3F7"/>
      </a:lt2>
      <a:accent1>
        <a:srgbClr val="385065"/>
      </a:accent1>
      <a:accent2>
        <a:srgbClr val="597C9B"/>
      </a:accent2>
      <a:accent3>
        <a:srgbClr val="93AABF"/>
      </a:accent3>
      <a:accent4>
        <a:srgbClr val="D5A619"/>
      </a:accent4>
      <a:accent5>
        <a:srgbClr val="C2CFDB"/>
      </a:accent5>
      <a:accent6>
        <a:srgbClr val="F0F3F7"/>
      </a:accent6>
      <a:hlink>
        <a:srgbClr val="D5A619"/>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Colors">
      <a:dk1>
        <a:srgbClr val="395065"/>
      </a:dk1>
      <a:lt1>
        <a:srgbClr val="FFFFFF"/>
      </a:lt1>
      <a:dk2>
        <a:srgbClr val="5A7B9B"/>
      </a:dk2>
      <a:lt2>
        <a:srgbClr val="E7E6E6"/>
      </a:lt2>
      <a:accent1>
        <a:srgbClr val="92AABE"/>
      </a:accent1>
      <a:accent2>
        <a:srgbClr val="B1B2B6"/>
      </a:accent2>
      <a:accent3>
        <a:srgbClr val="D4A619"/>
      </a:accent3>
      <a:accent4>
        <a:srgbClr val="5A7B9B"/>
      </a:accent4>
      <a:accent5>
        <a:srgbClr val="92AABE"/>
      </a:accent5>
      <a:accent6>
        <a:srgbClr val="B1B2B6"/>
      </a:accent6>
      <a:hlink>
        <a:srgbClr val="D4A619"/>
      </a:hlink>
      <a:folHlink>
        <a:srgbClr val="D4A61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PMI Colors">
      <a:dk1>
        <a:sysClr val="windowText" lastClr="000000"/>
      </a:dk1>
      <a:lt1>
        <a:sysClr val="window" lastClr="FFFFFF"/>
      </a:lt1>
      <a:dk2>
        <a:srgbClr val="44546A"/>
      </a:dk2>
      <a:lt2>
        <a:srgbClr val="E7E6E6"/>
      </a:lt2>
      <a:accent1>
        <a:srgbClr val="D5A619"/>
      </a:accent1>
      <a:accent2>
        <a:srgbClr val="395065"/>
      </a:accent2>
      <a:accent3>
        <a:srgbClr val="D6E8F2"/>
      </a:accent3>
      <a:accent4>
        <a:srgbClr val="211810"/>
      </a:accent4>
      <a:accent5>
        <a:srgbClr val="F0E685"/>
      </a:accent5>
      <a:accent6>
        <a:srgbClr val="8FBFD6"/>
      </a:accent6>
      <a:hlink>
        <a:srgbClr val="8FBFD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4151</TotalTime>
  <Words>1786</Words>
  <Application>Microsoft Office PowerPoint</Application>
  <PresentationFormat>On-screen Show (16:9)</PresentationFormat>
  <Paragraphs>221</Paragraphs>
  <Slides>34</Slides>
  <Notes>14</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34</vt:i4>
      </vt:variant>
    </vt:vector>
  </HeadingPairs>
  <TitlesOfParts>
    <vt:vector size="49" baseType="lpstr">
      <vt:lpstr>Arial</vt:lpstr>
      <vt:lpstr>Arial Rounded MT Bold</vt:lpstr>
      <vt:lpstr>BeaufortHeavy</vt:lpstr>
      <vt:lpstr>Calibri</vt:lpstr>
      <vt:lpstr>Calibri Light</vt:lpstr>
      <vt:lpstr>Constantia</vt:lpstr>
      <vt:lpstr>SWIS721 BT ROMAN</vt:lpstr>
      <vt:lpstr>SWIS721 BT ROMAN</vt:lpstr>
      <vt:lpstr>Swis721 Md BT Medium</vt:lpstr>
      <vt:lpstr>Typold Condensed Regular</vt:lpstr>
      <vt:lpstr>Wingdings 2</vt:lpstr>
      <vt:lpstr>Flow</vt:lpstr>
      <vt:lpstr>Office Theme</vt:lpstr>
      <vt:lpstr>3_Office Theme</vt:lpstr>
      <vt:lpstr>1_Office Theme</vt:lpstr>
      <vt:lpstr>PowerPoint Presentation</vt:lpstr>
      <vt:lpstr>PowerPoint Presentation</vt:lpstr>
      <vt:lpstr>WHAT IF ? </vt:lpstr>
      <vt:lpstr>Run the Numbers</vt:lpstr>
      <vt:lpstr>Run the Numbers</vt:lpstr>
      <vt:lpstr>HOW COULD THAT IMPACT YOUR  BUSINESS ? </vt:lpstr>
      <vt:lpstr>PowerPoint Presentation</vt:lpstr>
      <vt:lpstr>PowerPoint Presentation</vt:lpstr>
      <vt:lpstr>www.PMI.TheCEShop.com   Save 40% when you enroll in Pre-Licensing courses with The CE Shop.  It's a new year, and you deserve to have a fulfilling, enjoyable career. That's why we partner with The CE Shop, the leader of online professional education. There's never been a better time to begin your journey into real estate with the help of their award-winning curriculum written by industry experts.  Use Discount Code: NARPM.  Expires 10/20/2022</vt:lpstr>
      <vt:lpstr>PowerPoint Presentation</vt:lpstr>
      <vt:lpstr>Brainstorm PRO’S AND CON’S REFERRAL BUSINESS</vt:lpstr>
      <vt:lpstr>What did we find?</vt:lpstr>
      <vt:lpstr>Brainstorm PRO’S AND CON’S TRANSACTIONAL BUSINESS</vt:lpstr>
      <vt:lpstr>What did we find?</vt:lpstr>
      <vt:lpstr>Build a Brokerage Business in Steps</vt:lpstr>
      <vt:lpstr>Steps to   Build a Referral Network &amp; System</vt:lpstr>
      <vt:lpstr>Activate your license </vt:lpstr>
      <vt:lpstr>Working with Realtors </vt:lpstr>
      <vt:lpstr>Vision your community and the agents that can best service it </vt:lpstr>
      <vt:lpstr>What Value Can you be to a Realtor</vt:lpstr>
      <vt:lpstr>Start Talking Real Estate</vt:lpstr>
      <vt:lpstr>Start talking real estate on social media</vt:lpstr>
      <vt:lpstr>Steps to  Moving from Referral Base Business  to a Transactional Based Business  Working with Buyers and Sellers </vt:lpstr>
      <vt:lpstr>#1 Being compliant  Department of Regulations and your States Real Estate Commission.   </vt:lpstr>
      <vt:lpstr>Understanding the Process</vt:lpstr>
      <vt:lpstr>Building a Listing Based Business</vt:lpstr>
      <vt:lpstr>Steps to Hiring Agents and Building Market Share</vt:lpstr>
      <vt:lpstr>Building Your Own Brokerage </vt:lpstr>
      <vt:lpstr>Building Your Own Brokerage </vt:lpstr>
      <vt:lpstr>Knowing your Competition </vt:lpstr>
      <vt:lpstr>Myth verses Perception </vt:lpstr>
      <vt:lpstr>BRAINSTORM</vt:lpstr>
      <vt:lpstr>Explore different commission programs</vt:lpstr>
      <vt:lpstr>Kathryn Carr  Kathryn@propertymanagementinc.com  772. 678.9302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Woodring</dc:creator>
  <cp:lastModifiedBy>Karen Gould</cp:lastModifiedBy>
  <cp:revision>26</cp:revision>
  <cp:lastPrinted>2020-01-29T20:32:09Z</cp:lastPrinted>
  <dcterms:created xsi:type="dcterms:W3CDTF">2020-01-29T18:35:57Z</dcterms:created>
  <dcterms:modified xsi:type="dcterms:W3CDTF">2022-10-06T14:56:00Z</dcterms:modified>
</cp:coreProperties>
</file>